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3" r:id="rId3"/>
    <p:sldId id="2037" r:id="rId4"/>
    <p:sldId id="2038" r:id="rId5"/>
    <p:sldId id="2039" r:id="rId6"/>
    <p:sldId id="2011" r:id="rId7"/>
    <p:sldId id="2012" r:id="rId8"/>
    <p:sldId id="2051" r:id="rId9"/>
    <p:sldId id="2013" r:id="rId10"/>
    <p:sldId id="2053" r:id="rId11"/>
    <p:sldId id="2052" r:id="rId12"/>
    <p:sldId id="304" r:id="rId13"/>
    <p:sldId id="2043" r:id="rId14"/>
    <p:sldId id="2048" r:id="rId15"/>
    <p:sldId id="2046" r:id="rId16"/>
    <p:sldId id="2044" r:id="rId17"/>
    <p:sldId id="2047" r:id="rId18"/>
    <p:sldId id="2042" r:id="rId19"/>
    <p:sldId id="2050" r:id="rId20"/>
    <p:sldId id="204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198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A8"/>
    <a:srgbClr val="00B846"/>
    <a:srgbClr val="D9F2FB"/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/>
    <p:restoredTop sz="95186"/>
  </p:normalViewPr>
  <p:slideViewPr>
    <p:cSldViewPr snapToGrid="0" snapToObjects="1" showGuides="1">
      <p:cViewPr varScale="1">
        <p:scale>
          <a:sx n="59" d="100"/>
          <a:sy n="59" d="100"/>
        </p:scale>
        <p:origin x="384" y="48"/>
      </p:cViewPr>
      <p:guideLst>
        <p:guide orient="horz" pos="2160"/>
        <p:guide pos="7333"/>
        <p:guide pos="1980"/>
        <p:guide pos="3840"/>
        <p:guide orient="horz" pos="346"/>
        <p:guide orient="horz" pos="3974"/>
        <p:guide pos="5518"/>
        <p:guide pos="2139"/>
        <p:guide pos="347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Encode Sans Ligh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Encode Sans Light" pitchFamily="2" charset="77"/>
              </a:rPr>
              <a:t>03/05/2020</a:t>
            </a:fld>
            <a:endParaRPr lang="es-ES_tradnl" dirty="0">
              <a:latin typeface="Encode Sans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Encode Sans Ligh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Encode Sans Light" pitchFamily="2" charset="77"/>
              </a:rPr>
              <a:t>‹#›</a:t>
            </a:fld>
            <a:endParaRPr lang="es-ES_tradnl" dirty="0">
              <a:latin typeface="Encode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Encode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Encode Sans Light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Encode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Encode Sans Light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xmlns="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Encode Sans Light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Encode Sans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xmlns="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xmlns="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285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943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0343" y="1455642"/>
            <a:ext cx="3994569" cy="39960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Encode Sans Light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91CB3C-9AFD-1D4B-BD82-7F3E66919B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14122" y="251910"/>
            <a:ext cx="6918206" cy="6354179"/>
          </a:xfrm>
          <a:custGeom>
            <a:avLst/>
            <a:gdLst>
              <a:gd name="connsiteX0" fmla="*/ 2235218 w 5658304"/>
              <a:gd name="connsiteY0" fmla="*/ 4366073 h 5196994"/>
              <a:gd name="connsiteX1" fmla="*/ 2233058 w 5658304"/>
              <a:gd name="connsiteY1" fmla="*/ 4368234 h 5196994"/>
              <a:gd name="connsiteX2" fmla="*/ 2234138 w 5658304"/>
              <a:gd name="connsiteY2" fmla="*/ 4369314 h 5196994"/>
              <a:gd name="connsiteX3" fmla="*/ 2235218 w 5658304"/>
              <a:gd name="connsiteY3" fmla="*/ 4366073 h 5196994"/>
              <a:gd name="connsiteX4" fmla="*/ 4427256 w 5658304"/>
              <a:gd name="connsiteY4" fmla="*/ 4242947 h 5196994"/>
              <a:gd name="connsiteX5" fmla="*/ 4425096 w 5658304"/>
              <a:gd name="connsiteY5" fmla="*/ 4244027 h 5196994"/>
              <a:gd name="connsiteX6" fmla="*/ 4425096 w 5658304"/>
              <a:gd name="connsiteY6" fmla="*/ 4244747 h 5196994"/>
              <a:gd name="connsiteX7" fmla="*/ 4427256 w 5658304"/>
              <a:gd name="connsiteY7" fmla="*/ 4244027 h 5196994"/>
              <a:gd name="connsiteX8" fmla="*/ 4426176 w 5658304"/>
              <a:gd name="connsiteY8" fmla="*/ 4244027 h 5196994"/>
              <a:gd name="connsiteX9" fmla="*/ 4427256 w 5658304"/>
              <a:gd name="connsiteY9" fmla="*/ 4242947 h 5196994"/>
              <a:gd name="connsiteX10" fmla="*/ 4527336 w 5658304"/>
              <a:gd name="connsiteY10" fmla="*/ 4195425 h 5196994"/>
              <a:gd name="connsiteX11" fmla="*/ 4524096 w 5658304"/>
              <a:gd name="connsiteY11" fmla="*/ 4198305 h 5196994"/>
              <a:gd name="connsiteX12" fmla="*/ 4525176 w 5658304"/>
              <a:gd name="connsiteY12" fmla="*/ 4199385 h 5196994"/>
              <a:gd name="connsiteX13" fmla="*/ 4528056 w 5658304"/>
              <a:gd name="connsiteY13" fmla="*/ 4195425 h 5196994"/>
              <a:gd name="connsiteX14" fmla="*/ 4527336 w 5658304"/>
              <a:gd name="connsiteY14" fmla="*/ 4195425 h 5196994"/>
              <a:gd name="connsiteX15" fmla="*/ 1516659 w 5658304"/>
              <a:gd name="connsiteY15" fmla="*/ 4152943 h 5196994"/>
              <a:gd name="connsiteX16" fmla="*/ 1515579 w 5658304"/>
              <a:gd name="connsiteY16" fmla="*/ 4154023 h 5196994"/>
              <a:gd name="connsiteX17" fmla="*/ 1516659 w 5658304"/>
              <a:gd name="connsiteY17" fmla="*/ 4154023 h 5196994"/>
              <a:gd name="connsiteX18" fmla="*/ 1516659 w 5658304"/>
              <a:gd name="connsiteY18" fmla="*/ 4152943 h 5196994"/>
              <a:gd name="connsiteX19" fmla="*/ 4338336 w 5658304"/>
              <a:gd name="connsiteY19" fmla="*/ 3812366 h 5196994"/>
              <a:gd name="connsiteX20" fmla="*/ 4332216 w 5658304"/>
              <a:gd name="connsiteY20" fmla="*/ 3816326 h 5196994"/>
              <a:gd name="connsiteX21" fmla="*/ 4334016 w 5658304"/>
              <a:gd name="connsiteY21" fmla="*/ 3816326 h 5196994"/>
              <a:gd name="connsiteX22" fmla="*/ 4338336 w 5658304"/>
              <a:gd name="connsiteY22" fmla="*/ 3812366 h 5196994"/>
              <a:gd name="connsiteX23" fmla="*/ 2330618 w 5658304"/>
              <a:gd name="connsiteY23" fmla="*/ 3643023 h 5196994"/>
              <a:gd name="connsiteX24" fmla="*/ 2318018 w 5658304"/>
              <a:gd name="connsiteY24" fmla="*/ 3647478 h 5196994"/>
              <a:gd name="connsiteX25" fmla="*/ 2343218 w 5658304"/>
              <a:gd name="connsiteY25" fmla="*/ 3650718 h 5196994"/>
              <a:gd name="connsiteX26" fmla="*/ 2330618 w 5658304"/>
              <a:gd name="connsiteY26" fmla="*/ 3643023 h 5196994"/>
              <a:gd name="connsiteX27" fmla="*/ 846699 w 5658304"/>
              <a:gd name="connsiteY27" fmla="*/ 3485830 h 5196994"/>
              <a:gd name="connsiteX28" fmla="*/ 846699 w 5658304"/>
              <a:gd name="connsiteY28" fmla="*/ 3487990 h 5196994"/>
              <a:gd name="connsiteX29" fmla="*/ 847419 w 5658304"/>
              <a:gd name="connsiteY29" fmla="*/ 3486910 h 5196994"/>
              <a:gd name="connsiteX30" fmla="*/ 846699 w 5658304"/>
              <a:gd name="connsiteY30" fmla="*/ 3485830 h 5196994"/>
              <a:gd name="connsiteX31" fmla="*/ 4745496 w 5658304"/>
              <a:gd name="connsiteY31" fmla="*/ 3074690 h 5196994"/>
              <a:gd name="connsiteX32" fmla="*/ 4762776 w 5658304"/>
              <a:gd name="connsiteY32" fmla="*/ 3086571 h 5196994"/>
              <a:gd name="connsiteX33" fmla="*/ 4745496 w 5658304"/>
              <a:gd name="connsiteY33" fmla="*/ 3074690 h 5196994"/>
              <a:gd name="connsiteX34" fmla="*/ 880899 w 5658304"/>
              <a:gd name="connsiteY34" fmla="*/ 2999806 h 5196994"/>
              <a:gd name="connsiteX35" fmla="*/ 879819 w 5658304"/>
              <a:gd name="connsiteY35" fmla="*/ 3000886 h 5196994"/>
              <a:gd name="connsiteX36" fmla="*/ 880899 w 5658304"/>
              <a:gd name="connsiteY36" fmla="*/ 3000886 h 5196994"/>
              <a:gd name="connsiteX37" fmla="*/ 274660 w 5658304"/>
              <a:gd name="connsiteY37" fmla="*/ 2985766 h 5196994"/>
              <a:gd name="connsiteX38" fmla="*/ 275380 w 5658304"/>
              <a:gd name="connsiteY38" fmla="*/ 2986486 h 5196994"/>
              <a:gd name="connsiteX39" fmla="*/ 275380 w 5658304"/>
              <a:gd name="connsiteY39" fmla="*/ 2985766 h 5196994"/>
              <a:gd name="connsiteX40" fmla="*/ 3780337 w 5658304"/>
              <a:gd name="connsiteY40" fmla="*/ 2707832 h 5196994"/>
              <a:gd name="connsiteX41" fmla="*/ 3779257 w 5658304"/>
              <a:gd name="connsiteY41" fmla="*/ 2708552 h 5196994"/>
              <a:gd name="connsiteX42" fmla="*/ 3780337 w 5658304"/>
              <a:gd name="connsiteY42" fmla="*/ 2708552 h 5196994"/>
              <a:gd name="connsiteX43" fmla="*/ 3780337 w 5658304"/>
              <a:gd name="connsiteY43" fmla="*/ 2707832 h 5196994"/>
              <a:gd name="connsiteX44" fmla="*/ 827259 w 5658304"/>
              <a:gd name="connsiteY44" fmla="*/ 2701712 h 5196994"/>
              <a:gd name="connsiteX45" fmla="*/ 829419 w 5658304"/>
              <a:gd name="connsiteY45" fmla="*/ 2706752 h 5196994"/>
              <a:gd name="connsiteX46" fmla="*/ 829419 w 5658304"/>
              <a:gd name="connsiteY46" fmla="*/ 2701712 h 5196994"/>
              <a:gd name="connsiteX47" fmla="*/ 827259 w 5658304"/>
              <a:gd name="connsiteY47" fmla="*/ 2701712 h 5196994"/>
              <a:gd name="connsiteX48" fmla="*/ 959739 w 5658304"/>
              <a:gd name="connsiteY48" fmla="*/ 2396417 h 5196994"/>
              <a:gd name="connsiteX49" fmla="*/ 959739 w 5658304"/>
              <a:gd name="connsiteY49" fmla="*/ 2397497 h 5196994"/>
              <a:gd name="connsiteX50" fmla="*/ 960819 w 5658304"/>
              <a:gd name="connsiteY50" fmla="*/ 2396417 h 5196994"/>
              <a:gd name="connsiteX51" fmla="*/ 959739 w 5658304"/>
              <a:gd name="connsiteY51" fmla="*/ 2396417 h 5196994"/>
              <a:gd name="connsiteX52" fmla="*/ 928419 w 5658304"/>
              <a:gd name="connsiteY52" fmla="*/ 2384177 h 5196994"/>
              <a:gd name="connsiteX53" fmla="*/ 927339 w 5658304"/>
              <a:gd name="connsiteY53" fmla="*/ 2385256 h 5196994"/>
              <a:gd name="connsiteX54" fmla="*/ 928419 w 5658304"/>
              <a:gd name="connsiteY54" fmla="*/ 2386336 h 5196994"/>
              <a:gd name="connsiteX55" fmla="*/ 928419 w 5658304"/>
              <a:gd name="connsiteY55" fmla="*/ 2384177 h 5196994"/>
              <a:gd name="connsiteX56" fmla="*/ 854619 w 5658304"/>
              <a:gd name="connsiteY56" fmla="*/ 2358975 h 5196994"/>
              <a:gd name="connsiteX57" fmla="*/ 854619 w 5658304"/>
              <a:gd name="connsiteY57" fmla="*/ 2361135 h 5196994"/>
              <a:gd name="connsiteX58" fmla="*/ 855699 w 5658304"/>
              <a:gd name="connsiteY58" fmla="*/ 2360055 h 5196994"/>
              <a:gd name="connsiteX59" fmla="*/ 854619 w 5658304"/>
              <a:gd name="connsiteY59" fmla="*/ 2358975 h 5196994"/>
              <a:gd name="connsiteX60" fmla="*/ 5361095 w 5658304"/>
              <a:gd name="connsiteY60" fmla="*/ 2002198 h 5196994"/>
              <a:gd name="connsiteX61" fmla="*/ 5357855 w 5658304"/>
              <a:gd name="connsiteY61" fmla="*/ 2003278 h 5196994"/>
              <a:gd name="connsiteX62" fmla="*/ 5362895 w 5658304"/>
              <a:gd name="connsiteY62" fmla="*/ 2005078 h 5196994"/>
              <a:gd name="connsiteX63" fmla="*/ 5361095 w 5658304"/>
              <a:gd name="connsiteY63" fmla="*/ 2002198 h 5196994"/>
              <a:gd name="connsiteX64" fmla="*/ 1716819 w 5658304"/>
              <a:gd name="connsiteY64" fmla="*/ 1719224 h 5196994"/>
              <a:gd name="connsiteX65" fmla="*/ 1712499 w 5658304"/>
              <a:gd name="connsiteY65" fmla="*/ 1722104 h 5196994"/>
              <a:gd name="connsiteX66" fmla="*/ 1718619 w 5658304"/>
              <a:gd name="connsiteY66" fmla="*/ 1723184 h 5196994"/>
              <a:gd name="connsiteX67" fmla="*/ 1716819 w 5658304"/>
              <a:gd name="connsiteY67" fmla="*/ 1719224 h 5196994"/>
              <a:gd name="connsiteX68" fmla="*/ 1580379 w 5658304"/>
              <a:gd name="connsiteY68" fmla="*/ 1686822 h 5196994"/>
              <a:gd name="connsiteX69" fmla="*/ 1579299 w 5658304"/>
              <a:gd name="connsiteY69" fmla="*/ 1687902 h 5196994"/>
              <a:gd name="connsiteX70" fmla="*/ 1580379 w 5658304"/>
              <a:gd name="connsiteY70" fmla="*/ 1687902 h 5196994"/>
              <a:gd name="connsiteX71" fmla="*/ 1690539 w 5658304"/>
              <a:gd name="connsiteY71" fmla="*/ 1654421 h 5196994"/>
              <a:gd name="connsiteX72" fmla="*/ 1690539 w 5658304"/>
              <a:gd name="connsiteY72" fmla="*/ 1655501 h 5196994"/>
              <a:gd name="connsiteX73" fmla="*/ 1691259 w 5658304"/>
              <a:gd name="connsiteY73" fmla="*/ 1655501 h 5196994"/>
              <a:gd name="connsiteX74" fmla="*/ 1690539 w 5658304"/>
              <a:gd name="connsiteY74" fmla="*/ 1654421 h 5196994"/>
              <a:gd name="connsiteX75" fmla="*/ 1992578 w 5658304"/>
              <a:gd name="connsiteY75" fmla="*/ 1057151 h 5196994"/>
              <a:gd name="connsiteX76" fmla="*/ 1991498 w 5658304"/>
              <a:gd name="connsiteY76" fmla="*/ 1058231 h 5196994"/>
              <a:gd name="connsiteX77" fmla="*/ 1992578 w 5658304"/>
              <a:gd name="connsiteY77" fmla="*/ 1058231 h 5196994"/>
              <a:gd name="connsiteX78" fmla="*/ 3329735 w 5658304"/>
              <a:gd name="connsiteY78" fmla="*/ 280 h 5196994"/>
              <a:gd name="connsiteX79" fmla="*/ 3437617 w 5658304"/>
              <a:gd name="connsiteY79" fmla="*/ 57742 h 5196994"/>
              <a:gd name="connsiteX80" fmla="*/ 3494497 w 5658304"/>
              <a:gd name="connsiteY80" fmla="*/ 185909 h 5196994"/>
              <a:gd name="connsiteX81" fmla="*/ 3586297 w 5658304"/>
              <a:gd name="connsiteY81" fmla="*/ 333516 h 5196994"/>
              <a:gd name="connsiteX82" fmla="*/ 3616537 w 5658304"/>
              <a:gd name="connsiteY82" fmla="*/ 353677 h 5196994"/>
              <a:gd name="connsiteX83" fmla="*/ 3699697 w 5658304"/>
              <a:gd name="connsiteY83" fmla="*/ 402279 h 5196994"/>
              <a:gd name="connsiteX84" fmla="*/ 3743977 w 5658304"/>
              <a:gd name="connsiteY84" fmla="*/ 472123 h 5196994"/>
              <a:gd name="connsiteX85" fmla="*/ 3767377 w 5658304"/>
              <a:gd name="connsiteY85" fmla="*/ 486163 h 5196994"/>
              <a:gd name="connsiteX86" fmla="*/ 3848017 w 5658304"/>
              <a:gd name="connsiteY86" fmla="*/ 525765 h 5196994"/>
              <a:gd name="connsiteX87" fmla="*/ 3881497 w 5658304"/>
              <a:gd name="connsiteY87" fmla="*/ 549887 h 5196994"/>
              <a:gd name="connsiteX88" fmla="*/ 3981577 w 5658304"/>
              <a:gd name="connsiteY88" fmla="*/ 557087 h 5196994"/>
              <a:gd name="connsiteX89" fmla="*/ 4073377 w 5658304"/>
              <a:gd name="connsiteY89" fmla="*/ 536566 h 5196994"/>
              <a:gd name="connsiteX90" fmla="*/ 4064377 w 5658304"/>
              <a:gd name="connsiteY90" fmla="*/ 487244 h 5196994"/>
              <a:gd name="connsiteX91" fmla="*/ 4055377 w 5658304"/>
              <a:gd name="connsiteY91" fmla="*/ 464922 h 5196994"/>
              <a:gd name="connsiteX92" fmla="*/ 4080577 w 5658304"/>
              <a:gd name="connsiteY92" fmla="*/ 467083 h 5196994"/>
              <a:gd name="connsiteX93" fmla="*/ 4111896 w 5658304"/>
              <a:gd name="connsiteY93" fmla="*/ 552047 h 5196994"/>
              <a:gd name="connsiteX94" fmla="*/ 4123056 w 5658304"/>
              <a:gd name="connsiteY94" fmla="*/ 574008 h 5196994"/>
              <a:gd name="connsiteX95" fmla="*/ 4213777 w 5658304"/>
              <a:gd name="connsiteY95" fmla="*/ 656092 h 5196994"/>
              <a:gd name="connsiteX96" fmla="*/ 4257336 w 5658304"/>
              <a:gd name="connsiteY96" fmla="*/ 697494 h 5196994"/>
              <a:gd name="connsiteX97" fmla="*/ 4293696 w 5658304"/>
              <a:gd name="connsiteY97" fmla="*/ 792538 h 5196994"/>
              <a:gd name="connsiteX98" fmla="*/ 4278576 w 5658304"/>
              <a:gd name="connsiteY98" fmla="*/ 819540 h 5196994"/>
              <a:gd name="connsiteX99" fmla="*/ 4307016 w 5658304"/>
              <a:gd name="connsiteY99" fmla="*/ 866342 h 5196994"/>
              <a:gd name="connsiteX100" fmla="*/ 4417176 w 5658304"/>
              <a:gd name="connsiteY100" fmla="*/ 923945 h 5196994"/>
              <a:gd name="connsiteX101" fmla="*/ 4468656 w 5658304"/>
              <a:gd name="connsiteY101" fmla="*/ 946986 h 5196994"/>
              <a:gd name="connsiteX102" fmla="*/ 4501776 w 5658304"/>
              <a:gd name="connsiteY102" fmla="*/ 967147 h 5196994"/>
              <a:gd name="connsiteX103" fmla="*/ 4526256 w 5658304"/>
              <a:gd name="connsiteY103" fmla="*/ 1012869 h 5196994"/>
              <a:gd name="connsiteX104" fmla="*/ 4545336 w 5658304"/>
              <a:gd name="connsiteY104" fmla="*/ 1060392 h 5196994"/>
              <a:gd name="connsiteX105" fmla="*/ 4566576 w 5658304"/>
              <a:gd name="connsiteY105" fmla="*/ 1096753 h 5196994"/>
              <a:gd name="connsiteX106" fmla="*/ 4602936 w 5658304"/>
              <a:gd name="connsiteY106" fmla="*/ 1173437 h 5196994"/>
              <a:gd name="connsiteX107" fmla="*/ 4633176 w 5658304"/>
              <a:gd name="connsiteY107" fmla="*/ 1205839 h 5196994"/>
              <a:gd name="connsiteX108" fmla="*/ 4643616 w 5658304"/>
              <a:gd name="connsiteY108" fmla="*/ 1209799 h 5196994"/>
              <a:gd name="connsiteX109" fmla="*/ 4685736 w 5658304"/>
              <a:gd name="connsiteY109" fmla="*/ 1285763 h 5196994"/>
              <a:gd name="connsiteX110" fmla="*/ 4683936 w 5658304"/>
              <a:gd name="connsiteY110" fmla="*/ 1305924 h 5196994"/>
              <a:gd name="connsiteX111" fmla="*/ 4685736 w 5658304"/>
              <a:gd name="connsiteY111" fmla="*/ 1344085 h 5196994"/>
              <a:gd name="connsiteX112" fmla="*/ 4749456 w 5658304"/>
              <a:gd name="connsiteY112" fmla="*/ 1417889 h 5196994"/>
              <a:gd name="connsiteX113" fmla="*/ 4898135 w 5658304"/>
              <a:gd name="connsiteY113" fmla="*/ 1619139 h 5196994"/>
              <a:gd name="connsiteX114" fmla="*/ 4989935 w 5658304"/>
              <a:gd name="connsiteY114" fmla="*/ 1656581 h 5196994"/>
              <a:gd name="connsiteX115" fmla="*/ 5072015 w 5658304"/>
              <a:gd name="connsiteY115" fmla="*/ 1634260 h 5196994"/>
              <a:gd name="connsiteX116" fmla="*/ 5107295 w 5658304"/>
              <a:gd name="connsiteY116" fmla="*/ 1630300 h 5196994"/>
              <a:gd name="connsiteX117" fmla="*/ 5183255 w 5658304"/>
              <a:gd name="connsiteY117" fmla="*/ 1615179 h 5196994"/>
              <a:gd name="connsiteX118" fmla="*/ 5267855 w 5658304"/>
              <a:gd name="connsiteY118" fmla="*/ 1660541 h 5196994"/>
              <a:gd name="connsiteX119" fmla="*/ 5390255 w 5658304"/>
              <a:gd name="connsiteY119" fmla="*/ 1695103 h 5196994"/>
              <a:gd name="connsiteX120" fmla="*/ 5486375 w 5658304"/>
              <a:gd name="connsiteY120" fmla="*/ 1692943 h 5196994"/>
              <a:gd name="connsiteX121" fmla="*/ 5502575 w 5658304"/>
              <a:gd name="connsiteY121" fmla="*/ 1703023 h 5196994"/>
              <a:gd name="connsiteX122" fmla="*/ 5519495 w 5658304"/>
              <a:gd name="connsiteY122" fmla="*/ 1766746 h 5196994"/>
              <a:gd name="connsiteX123" fmla="*/ 5517695 w 5658304"/>
              <a:gd name="connsiteY123" fmla="*/ 1917234 h 5196994"/>
              <a:gd name="connsiteX124" fmla="*/ 5477375 w 5658304"/>
              <a:gd name="connsiteY124" fmla="*/ 1936674 h 5196994"/>
              <a:gd name="connsiteX125" fmla="*/ 5414375 w 5658304"/>
              <a:gd name="connsiteY125" fmla="*/ 1923354 h 5196994"/>
              <a:gd name="connsiteX126" fmla="*/ 5331575 w 5658304"/>
              <a:gd name="connsiteY126" fmla="*/ 1936674 h 5196994"/>
              <a:gd name="connsiteX127" fmla="*/ 5318615 w 5658304"/>
              <a:gd name="connsiteY127" fmla="*/ 1953595 h 5196994"/>
              <a:gd name="connsiteX128" fmla="*/ 5345975 w 5658304"/>
              <a:gd name="connsiteY128" fmla="*/ 1983837 h 5196994"/>
              <a:gd name="connsiteX129" fmla="*/ 5405375 w 5658304"/>
              <a:gd name="connsiteY129" fmla="*/ 2025599 h 5196994"/>
              <a:gd name="connsiteX130" fmla="*/ 5421575 w 5658304"/>
              <a:gd name="connsiteY130" fmla="*/ 2099403 h 5196994"/>
              <a:gd name="connsiteX131" fmla="*/ 5421575 w 5658304"/>
              <a:gd name="connsiteY131" fmla="*/ 2137564 h 5196994"/>
              <a:gd name="connsiteX132" fmla="*/ 5407535 w 5658304"/>
              <a:gd name="connsiteY132" fmla="*/ 2203447 h 5196994"/>
              <a:gd name="connsiteX133" fmla="*/ 5378015 w 5658304"/>
              <a:gd name="connsiteY133" fmla="*/ 2261051 h 5196994"/>
              <a:gd name="connsiteX134" fmla="*/ 5335895 w 5658304"/>
              <a:gd name="connsiteY134" fmla="*/ 2419458 h 5196994"/>
              <a:gd name="connsiteX135" fmla="*/ 5351735 w 5658304"/>
              <a:gd name="connsiteY135" fmla="*/ 2491462 h 5196994"/>
              <a:gd name="connsiteX136" fmla="*/ 5399255 w 5658304"/>
              <a:gd name="connsiteY136" fmla="*/ 2497582 h 5196994"/>
              <a:gd name="connsiteX137" fmla="*/ 5452895 w 5658304"/>
              <a:gd name="connsiteY137" fmla="*/ 2542944 h 5196994"/>
              <a:gd name="connsiteX138" fmla="*/ 5409335 w 5658304"/>
              <a:gd name="connsiteY138" fmla="*/ 2662110 h 5196994"/>
              <a:gd name="connsiteX139" fmla="*/ 5353895 w 5658304"/>
              <a:gd name="connsiteY139" fmla="*/ 2735914 h 5196994"/>
              <a:gd name="connsiteX140" fmla="*/ 5305295 w 5658304"/>
              <a:gd name="connsiteY140" fmla="*/ 2777316 h 5196994"/>
              <a:gd name="connsiteX141" fmla="*/ 5237615 w 5658304"/>
              <a:gd name="connsiteY141" fmla="*/ 2826998 h 5196994"/>
              <a:gd name="connsiteX142" fmla="*/ 5238695 w 5658304"/>
              <a:gd name="connsiteY142" fmla="*/ 2828078 h 5196994"/>
              <a:gd name="connsiteX143" fmla="*/ 5236535 w 5658304"/>
              <a:gd name="connsiteY143" fmla="*/ 2852199 h 5196994"/>
              <a:gd name="connsiteX144" fmla="*/ 5221415 w 5658304"/>
              <a:gd name="connsiteY144" fmla="*/ 2974605 h 5196994"/>
              <a:gd name="connsiteX145" fmla="*/ 5200175 w 5658304"/>
              <a:gd name="connsiteY145" fmla="*/ 3090531 h 5196994"/>
              <a:gd name="connsiteX146" fmla="*/ 5173175 w 5658304"/>
              <a:gd name="connsiteY146" fmla="*/ 3248219 h 5196994"/>
              <a:gd name="connsiteX147" fmla="*/ 5190095 w 5658304"/>
              <a:gd name="connsiteY147" fmla="*/ 3256499 h 5196994"/>
              <a:gd name="connsiteX148" fmla="*/ 5238695 w 5658304"/>
              <a:gd name="connsiteY148" fmla="*/ 3246419 h 5196994"/>
              <a:gd name="connsiteX149" fmla="*/ 5285135 w 5658304"/>
              <a:gd name="connsiteY149" fmla="*/ 3273780 h 5196994"/>
              <a:gd name="connsiteX150" fmla="*/ 5267135 w 5658304"/>
              <a:gd name="connsiteY150" fmla="*/ 3451629 h 5196994"/>
              <a:gd name="connsiteX151" fmla="*/ 5205215 w 5658304"/>
              <a:gd name="connsiteY151" fmla="*/ 3470709 h 5196994"/>
              <a:gd name="connsiteX152" fmla="*/ 5199455 w 5658304"/>
              <a:gd name="connsiteY152" fmla="*/ 3524352 h 5196994"/>
              <a:gd name="connsiteX153" fmla="*/ 5292335 w 5658304"/>
              <a:gd name="connsiteY153" fmla="*/ 3534433 h 5196994"/>
              <a:gd name="connsiteX154" fmla="*/ 5327615 w 5658304"/>
              <a:gd name="connsiteY154" fmla="*/ 3527232 h 5196994"/>
              <a:gd name="connsiteX155" fmla="*/ 5432735 w 5658304"/>
              <a:gd name="connsiteY155" fmla="*/ 3518232 h 5196994"/>
              <a:gd name="connsiteX156" fmla="*/ 5545055 w 5658304"/>
              <a:gd name="connsiteY156" fmla="*/ 3559634 h 5196994"/>
              <a:gd name="connsiteX157" fmla="*/ 5618855 w 5658304"/>
              <a:gd name="connsiteY157" fmla="*/ 3608236 h 5196994"/>
              <a:gd name="connsiteX158" fmla="*/ 5653055 w 5658304"/>
              <a:gd name="connsiteY158" fmla="*/ 3728482 h 5196994"/>
              <a:gd name="connsiteX159" fmla="*/ 5587535 w 5658304"/>
              <a:gd name="connsiteY159" fmla="*/ 3853768 h 5196994"/>
              <a:gd name="connsiteX160" fmla="*/ 5527775 w 5658304"/>
              <a:gd name="connsiteY160" fmla="*/ 3890130 h 5196994"/>
              <a:gd name="connsiteX161" fmla="*/ 5419775 w 5658304"/>
              <a:gd name="connsiteY161" fmla="*/ 3942693 h 5196994"/>
              <a:gd name="connsiteX162" fmla="*/ 5333735 w 5658304"/>
              <a:gd name="connsiteY162" fmla="*/ 3985175 h 5196994"/>
              <a:gd name="connsiteX163" fmla="*/ 5282255 w 5658304"/>
              <a:gd name="connsiteY163" fmla="*/ 4009296 h 5196994"/>
              <a:gd name="connsiteX164" fmla="*/ 5262095 w 5658304"/>
              <a:gd name="connsiteY164" fmla="*/ 4039897 h 5196994"/>
              <a:gd name="connsiteX165" fmla="*/ 5173895 w 5658304"/>
              <a:gd name="connsiteY165" fmla="*/ 4111541 h 5196994"/>
              <a:gd name="connsiteX166" fmla="*/ 5130695 w 5658304"/>
              <a:gd name="connsiteY166" fmla="*/ 4123781 h 5196994"/>
              <a:gd name="connsiteX167" fmla="*/ 5109455 w 5658304"/>
              <a:gd name="connsiteY167" fmla="*/ 4145743 h 5196994"/>
              <a:gd name="connsiteX168" fmla="*/ 5049695 w 5658304"/>
              <a:gd name="connsiteY168" fmla="*/ 4189305 h 5196994"/>
              <a:gd name="connsiteX169" fmla="*/ 5015495 w 5658304"/>
              <a:gd name="connsiteY169" fmla="*/ 4209466 h 5196994"/>
              <a:gd name="connsiteX170" fmla="*/ 4978055 w 5658304"/>
              <a:gd name="connsiteY170" fmla="*/ 4227827 h 5196994"/>
              <a:gd name="connsiteX171" fmla="*/ 4903175 w 5658304"/>
              <a:gd name="connsiteY171" fmla="*/ 4200465 h 5196994"/>
              <a:gd name="connsiteX172" fmla="*/ 4884095 w 5658304"/>
              <a:gd name="connsiteY172" fmla="*/ 4160143 h 5196994"/>
              <a:gd name="connsiteX173" fmla="*/ 4881935 w 5658304"/>
              <a:gd name="connsiteY173" fmla="*/ 4154023 h 5196994"/>
              <a:gd name="connsiteX174" fmla="*/ 4860695 w 5658304"/>
              <a:gd name="connsiteY174" fmla="*/ 4155823 h 5196994"/>
              <a:gd name="connsiteX175" fmla="*/ 4810296 w 5658304"/>
              <a:gd name="connsiteY175" fmla="*/ 4220626 h 5196994"/>
              <a:gd name="connsiteX176" fmla="*/ 4752696 w 5658304"/>
              <a:gd name="connsiteY176" fmla="*/ 4301630 h 5196994"/>
              <a:gd name="connsiteX177" fmla="*/ 4680696 w 5658304"/>
              <a:gd name="connsiteY177" fmla="*/ 4394515 h 5196994"/>
              <a:gd name="connsiteX178" fmla="*/ 4551456 w 5658304"/>
              <a:gd name="connsiteY178" fmla="*/ 4554003 h 5196994"/>
              <a:gd name="connsiteX179" fmla="*/ 4461456 w 5658304"/>
              <a:gd name="connsiteY179" fmla="*/ 4651207 h 5196994"/>
              <a:gd name="connsiteX180" fmla="*/ 4443456 w 5658304"/>
              <a:gd name="connsiteY180" fmla="*/ 4655168 h 5196994"/>
              <a:gd name="connsiteX181" fmla="*/ 4406016 w 5658304"/>
              <a:gd name="connsiteY181" fmla="*/ 4662368 h 5196994"/>
              <a:gd name="connsiteX182" fmla="*/ 4318176 w 5658304"/>
              <a:gd name="connsiteY182" fmla="*/ 4701610 h 5196994"/>
              <a:gd name="connsiteX183" fmla="*/ 4285776 w 5658304"/>
              <a:gd name="connsiteY183" fmla="*/ 4699810 h 5196994"/>
              <a:gd name="connsiteX184" fmla="*/ 4071577 w 5658304"/>
              <a:gd name="connsiteY184" fmla="*/ 4815015 h 5196994"/>
              <a:gd name="connsiteX185" fmla="*/ 3810577 w 5658304"/>
              <a:gd name="connsiteY185" fmla="*/ 4929141 h 5196994"/>
              <a:gd name="connsiteX186" fmla="*/ 3765217 w 5658304"/>
              <a:gd name="connsiteY186" fmla="*/ 4952182 h 5196994"/>
              <a:gd name="connsiteX187" fmla="*/ 3749017 w 5658304"/>
              <a:gd name="connsiteY187" fmla="*/ 4979543 h 5196994"/>
              <a:gd name="connsiteX188" fmla="*/ 3592417 w 5658304"/>
              <a:gd name="connsiteY188" fmla="*/ 5065588 h 5196994"/>
              <a:gd name="connsiteX189" fmla="*/ 3522577 w 5658304"/>
              <a:gd name="connsiteY189" fmla="*/ 5078548 h 5196994"/>
              <a:gd name="connsiteX190" fmla="*/ 3351937 w 5658304"/>
              <a:gd name="connsiteY190" fmla="*/ 5084669 h 5196994"/>
              <a:gd name="connsiteX191" fmla="*/ 3230617 w 5658304"/>
              <a:gd name="connsiteY191" fmla="*/ 5122110 h 5196994"/>
              <a:gd name="connsiteX192" fmla="*/ 3114337 w 5658304"/>
              <a:gd name="connsiteY192" fmla="*/ 5142271 h 5196994"/>
              <a:gd name="connsiteX193" fmla="*/ 3067897 w 5658304"/>
              <a:gd name="connsiteY193" fmla="*/ 5149472 h 5196994"/>
              <a:gd name="connsiteX194" fmla="*/ 3014257 w 5658304"/>
              <a:gd name="connsiteY194" fmla="*/ 5154512 h 5196994"/>
              <a:gd name="connsiteX195" fmla="*/ 2986897 w 5658304"/>
              <a:gd name="connsiteY195" fmla="*/ 5159552 h 5196994"/>
              <a:gd name="connsiteX196" fmla="*/ 2903017 w 5658304"/>
              <a:gd name="connsiteY196" fmla="*/ 5175753 h 5196994"/>
              <a:gd name="connsiteX197" fmla="*/ 2787097 w 5658304"/>
              <a:gd name="connsiteY197" fmla="*/ 5196994 h 5196994"/>
              <a:gd name="connsiteX198" fmla="*/ 2369498 w 5658304"/>
              <a:gd name="connsiteY198" fmla="*/ 5189794 h 5196994"/>
              <a:gd name="connsiteX199" fmla="*/ 2178698 w 5658304"/>
              <a:gd name="connsiteY199" fmla="*/ 5169633 h 5196994"/>
              <a:gd name="connsiteX200" fmla="*/ 2144138 w 5658304"/>
              <a:gd name="connsiteY200" fmla="*/ 5154512 h 5196994"/>
              <a:gd name="connsiteX201" fmla="*/ 2072498 w 5658304"/>
              <a:gd name="connsiteY201" fmla="*/ 5141191 h 5196994"/>
              <a:gd name="connsiteX202" fmla="*/ 2042258 w 5658304"/>
              <a:gd name="connsiteY202" fmla="*/ 5135431 h 5196994"/>
              <a:gd name="connsiteX203" fmla="*/ 1718619 w 5658304"/>
              <a:gd name="connsiteY203" fmla="*/ 4966583 h 5196994"/>
              <a:gd name="connsiteX204" fmla="*/ 1182939 w 5658304"/>
              <a:gd name="connsiteY204" fmla="*/ 4635007 h 5196994"/>
              <a:gd name="connsiteX205" fmla="*/ 1010139 w 5658304"/>
              <a:gd name="connsiteY205" fmla="*/ 4493520 h 5196994"/>
              <a:gd name="connsiteX206" fmla="*/ 834459 w 5658304"/>
              <a:gd name="connsiteY206" fmla="*/ 4329712 h 5196994"/>
              <a:gd name="connsiteX207" fmla="*/ 812139 w 5658304"/>
              <a:gd name="connsiteY207" fmla="*/ 4307391 h 5196994"/>
              <a:gd name="connsiteX208" fmla="*/ 657700 w 5658304"/>
              <a:gd name="connsiteY208" fmla="*/ 4123781 h 5196994"/>
              <a:gd name="connsiteX209" fmla="*/ 595060 w 5658304"/>
              <a:gd name="connsiteY209" fmla="*/ 4009296 h 5196994"/>
              <a:gd name="connsiteX210" fmla="*/ 540340 w 5658304"/>
              <a:gd name="connsiteY210" fmla="*/ 3904171 h 5196994"/>
              <a:gd name="connsiteX211" fmla="*/ 472660 w 5658304"/>
              <a:gd name="connsiteY211" fmla="*/ 3735682 h 5196994"/>
              <a:gd name="connsiteX212" fmla="*/ 458620 w 5658304"/>
              <a:gd name="connsiteY212" fmla="*/ 3693200 h 5196994"/>
              <a:gd name="connsiteX213" fmla="*/ 374740 w 5658304"/>
              <a:gd name="connsiteY213" fmla="*/ 3489790 h 5196994"/>
              <a:gd name="connsiteX214" fmla="*/ 346300 w 5658304"/>
              <a:gd name="connsiteY214" fmla="*/ 3444428 h 5196994"/>
              <a:gd name="connsiteX215" fmla="*/ 250180 w 5658304"/>
              <a:gd name="connsiteY215" fmla="*/ 3318062 h 5196994"/>
              <a:gd name="connsiteX216" fmla="*/ 246220 w 5658304"/>
              <a:gd name="connsiteY216" fmla="*/ 3178735 h 5196994"/>
              <a:gd name="connsiteX217" fmla="*/ 251260 w 5658304"/>
              <a:gd name="connsiteY217" fmla="*/ 3153534 h 5196994"/>
              <a:gd name="connsiteX218" fmla="*/ 271420 w 5658304"/>
              <a:gd name="connsiteY218" fmla="*/ 3037968 h 5196994"/>
              <a:gd name="connsiteX219" fmla="*/ 258460 w 5658304"/>
              <a:gd name="connsiteY219" fmla="*/ 3018887 h 5196994"/>
              <a:gd name="connsiteX220" fmla="*/ 208780 w 5658304"/>
              <a:gd name="connsiteY220" fmla="*/ 2989726 h 5196994"/>
              <a:gd name="connsiteX221" fmla="*/ 48220 w 5658304"/>
              <a:gd name="connsiteY221" fmla="*/ 2861200 h 5196994"/>
              <a:gd name="connsiteX222" fmla="*/ 13660 w 5658304"/>
              <a:gd name="connsiteY222" fmla="*/ 2815837 h 5196994"/>
              <a:gd name="connsiteX223" fmla="*/ 23740 w 5658304"/>
              <a:gd name="connsiteY223" fmla="*/ 2722953 h 5196994"/>
              <a:gd name="connsiteX224" fmla="*/ 91420 w 5658304"/>
              <a:gd name="connsiteY224" fmla="*/ 2627908 h 5196994"/>
              <a:gd name="connsiteX225" fmla="*/ 97540 w 5658304"/>
              <a:gd name="connsiteY225" fmla="*/ 2613508 h 5196994"/>
              <a:gd name="connsiteX226" fmla="*/ 143260 w 5658304"/>
              <a:gd name="connsiteY226" fmla="*/ 2498302 h 5196994"/>
              <a:gd name="connsiteX227" fmla="*/ 205900 w 5658304"/>
              <a:gd name="connsiteY227" fmla="*/ 2493262 h 5196994"/>
              <a:gd name="connsiteX228" fmla="*/ 280420 w 5658304"/>
              <a:gd name="connsiteY228" fmla="*/ 2504422 h 5196994"/>
              <a:gd name="connsiteX229" fmla="*/ 320020 w 5658304"/>
              <a:gd name="connsiteY229" fmla="*/ 2491462 h 5196994"/>
              <a:gd name="connsiteX230" fmla="*/ 326140 w 5658304"/>
              <a:gd name="connsiteY230" fmla="*/ 2487501 h 5196994"/>
              <a:gd name="connsiteX231" fmla="*/ 363580 w 5658304"/>
              <a:gd name="connsiteY231" fmla="*/ 2258890 h 5196994"/>
              <a:gd name="connsiteX232" fmla="*/ 344140 w 5658304"/>
              <a:gd name="connsiteY232" fmla="*/ 2177886 h 5196994"/>
              <a:gd name="connsiteX233" fmla="*/ 380500 w 5658304"/>
              <a:gd name="connsiteY233" fmla="*/ 2002198 h 5196994"/>
              <a:gd name="connsiteX234" fmla="*/ 426220 w 5658304"/>
              <a:gd name="connsiteY234" fmla="*/ 1978077 h 5196994"/>
              <a:gd name="connsiteX235" fmla="*/ 521260 w 5658304"/>
              <a:gd name="connsiteY235" fmla="*/ 1741545 h 5196994"/>
              <a:gd name="connsiteX236" fmla="*/ 696940 w 5658304"/>
              <a:gd name="connsiteY236" fmla="*/ 1424009 h 5196994"/>
              <a:gd name="connsiteX237" fmla="*/ 717100 w 5658304"/>
              <a:gd name="connsiteY237" fmla="*/ 1396648 h 5196994"/>
              <a:gd name="connsiteX238" fmla="*/ 723220 w 5658304"/>
              <a:gd name="connsiteY238" fmla="*/ 1299803 h 5196994"/>
              <a:gd name="connsiteX239" fmla="*/ 699820 w 5658304"/>
              <a:gd name="connsiteY239" fmla="*/ 1218799 h 5196994"/>
              <a:gd name="connsiteX240" fmla="*/ 684700 w 5658304"/>
              <a:gd name="connsiteY240" fmla="*/ 1153276 h 5196994"/>
              <a:gd name="connsiteX241" fmla="*/ 722140 w 5658304"/>
              <a:gd name="connsiteY241" fmla="*/ 1094593 h 5196994"/>
              <a:gd name="connsiteX242" fmla="*/ 852459 w 5658304"/>
              <a:gd name="connsiteY242" fmla="*/ 1081632 h 5196994"/>
              <a:gd name="connsiteX243" fmla="*/ 913299 w 5658304"/>
              <a:gd name="connsiteY243" fmla="*/ 1086673 h 5196994"/>
              <a:gd name="connsiteX244" fmla="*/ 980979 w 5658304"/>
              <a:gd name="connsiteY244" fmla="*/ 1082353 h 5196994"/>
              <a:gd name="connsiteX245" fmla="*/ 1004019 w 5658304"/>
              <a:gd name="connsiteY245" fmla="*/ 1068312 h 5196994"/>
              <a:gd name="connsiteX246" fmla="*/ 1060899 w 5658304"/>
              <a:gd name="connsiteY246" fmla="*/ 1035910 h 5196994"/>
              <a:gd name="connsiteX247" fmla="*/ 1093299 w 5658304"/>
              <a:gd name="connsiteY247" fmla="*/ 1022950 h 5196994"/>
              <a:gd name="connsiteX248" fmla="*/ 1134699 w 5658304"/>
              <a:gd name="connsiteY248" fmla="*/ 1004589 h 5196994"/>
              <a:gd name="connsiteX249" fmla="*/ 1201299 w 5658304"/>
              <a:gd name="connsiteY249" fmla="*/ 940146 h 5196994"/>
              <a:gd name="connsiteX250" fmla="*/ 1212459 w 5658304"/>
              <a:gd name="connsiteY250" fmla="*/ 875342 h 5196994"/>
              <a:gd name="connsiteX251" fmla="*/ 1186179 w 5658304"/>
              <a:gd name="connsiteY251" fmla="*/ 798659 h 5196994"/>
              <a:gd name="connsiteX252" fmla="*/ 1191219 w 5658304"/>
              <a:gd name="connsiteY252" fmla="*/ 785338 h 5196994"/>
              <a:gd name="connsiteX253" fmla="*/ 1195179 w 5658304"/>
              <a:gd name="connsiteY253" fmla="*/ 770217 h 5196994"/>
              <a:gd name="connsiteX254" fmla="*/ 1186179 w 5658304"/>
              <a:gd name="connsiteY254" fmla="*/ 743936 h 5196994"/>
              <a:gd name="connsiteX255" fmla="*/ 1221459 w 5658304"/>
              <a:gd name="connsiteY255" fmla="*/ 729895 h 5196994"/>
              <a:gd name="connsiteX256" fmla="*/ 1303179 w 5658304"/>
              <a:gd name="connsiteY256" fmla="*/ 742856 h 5196994"/>
              <a:gd name="connsiteX257" fmla="*/ 1349979 w 5658304"/>
              <a:gd name="connsiteY257" fmla="*/ 745016 h 5196994"/>
              <a:gd name="connsiteX258" fmla="*/ 1366899 w 5658304"/>
              <a:gd name="connsiteY258" fmla="*/ 742856 h 5196994"/>
              <a:gd name="connsiteX259" fmla="*/ 1370139 w 5658304"/>
              <a:gd name="connsiteY259" fmla="*/ 761937 h 5196994"/>
              <a:gd name="connsiteX260" fmla="*/ 1386339 w 5658304"/>
              <a:gd name="connsiteY260" fmla="*/ 802619 h 5196994"/>
              <a:gd name="connsiteX261" fmla="*/ 1417659 w 5658304"/>
              <a:gd name="connsiteY261" fmla="*/ 795419 h 5196994"/>
              <a:gd name="connsiteX262" fmla="*/ 1448979 w 5658304"/>
              <a:gd name="connsiteY262" fmla="*/ 776338 h 5196994"/>
              <a:gd name="connsiteX263" fmla="*/ 1466979 w 5658304"/>
              <a:gd name="connsiteY263" fmla="*/ 724855 h 5196994"/>
              <a:gd name="connsiteX264" fmla="*/ 1491459 w 5658304"/>
              <a:gd name="connsiteY264" fmla="*/ 696414 h 5196994"/>
              <a:gd name="connsiteX265" fmla="*/ 1585419 w 5658304"/>
              <a:gd name="connsiteY265" fmla="*/ 708654 h 5196994"/>
              <a:gd name="connsiteX266" fmla="*/ 1727619 w 5658304"/>
              <a:gd name="connsiteY266" fmla="*/ 660052 h 5196994"/>
              <a:gd name="connsiteX267" fmla="*/ 1928858 w 5658304"/>
              <a:gd name="connsiteY267" fmla="*/ 581208 h 5196994"/>
              <a:gd name="connsiteX268" fmla="*/ 1932818 w 5658304"/>
              <a:gd name="connsiteY268" fmla="*/ 580128 h 5196994"/>
              <a:gd name="connsiteX269" fmla="*/ 2188778 w 5658304"/>
              <a:gd name="connsiteY269" fmla="*/ 496244 h 5196994"/>
              <a:gd name="connsiteX270" fmla="*/ 2251418 w 5658304"/>
              <a:gd name="connsiteY270" fmla="*/ 480043 h 5196994"/>
              <a:gd name="connsiteX271" fmla="*/ 2460578 w 5658304"/>
              <a:gd name="connsiteY271" fmla="*/ 438641 h 5196994"/>
              <a:gd name="connsiteX272" fmla="*/ 2658578 w 5658304"/>
              <a:gd name="connsiteY272" fmla="*/ 421360 h 5196994"/>
              <a:gd name="connsiteX273" fmla="*/ 2658578 w 5658304"/>
              <a:gd name="connsiteY273" fmla="*/ 422440 h 5196994"/>
              <a:gd name="connsiteX274" fmla="*/ 2679818 w 5658304"/>
              <a:gd name="connsiteY274" fmla="*/ 417400 h 5196994"/>
              <a:gd name="connsiteX275" fmla="*/ 2718337 w 5658304"/>
              <a:gd name="connsiteY275" fmla="*/ 228391 h 5196994"/>
              <a:gd name="connsiteX276" fmla="*/ 2753617 w 5658304"/>
              <a:gd name="connsiteY276" fmla="*/ 194189 h 5196994"/>
              <a:gd name="connsiteX277" fmla="*/ 2818417 w 5658304"/>
              <a:gd name="connsiteY277" fmla="*/ 217230 h 5196994"/>
              <a:gd name="connsiteX278" fmla="*/ 2844697 w 5658304"/>
              <a:gd name="connsiteY278" fmla="*/ 347557 h 5196994"/>
              <a:gd name="connsiteX279" fmla="*/ 2855497 w 5658304"/>
              <a:gd name="connsiteY279" fmla="*/ 416320 h 5196994"/>
              <a:gd name="connsiteX280" fmla="*/ 3013177 w 5658304"/>
              <a:gd name="connsiteY280" fmla="*/ 417400 h 5196994"/>
              <a:gd name="connsiteX281" fmla="*/ 3040537 w 5658304"/>
              <a:gd name="connsiteY281" fmla="*/ 421360 h 5196994"/>
              <a:gd name="connsiteX282" fmla="*/ 3098137 w 5658304"/>
              <a:gd name="connsiteY282" fmla="*/ 433601 h 5196994"/>
              <a:gd name="connsiteX283" fmla="*/ 3119377 w 5658304"/>
              <a:gd name="connsiteY283" fmla="*/ 424600 h 5196994"/>
              <a:gd name="connsiteX284" fmla="*/ 3209377 w 5658304"/>
              <a:gd name="connsiteY284" fmla="*/ 273033 h 5196994"/>
              <a:gd name="connsiteX285" fmla="*/ 3205417 w 5658304"/>
              <a:gd name="connsiteY285" fmla="*/ 222271 h 5196994"/>
              <a:gd name="connsiteX286" fmla="*/ 3199297 w 5658304"/>
              <a:gd name="connsiteY286" fmla="*/ 159627 h 5196994"/>
              <a:gd name="connsiteX287" fmla="*/ 3208297 w 5658304"/>
              <a:gd name="connsiteY287" fmla="*/ 75023 h 5196994"/>
              <a:gd name="connsiteX288" fmla="*/ 3284257 w 5658304"/>
              <a:gd name="connsiteY288" fmla="*/ 4100 h 5196994"/>
              <a:gd name="connsiteX289" fmla="*/ 3329735 w 5658304"/>
              <a:gd name="connsiteY289" fmla="*/ 280 h 519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5658304" h="5196994">
                <a:moveTo>
                  <a:pt x="2235218" y="4366073"/>
                </a:moveTo>
                <a:cubicBezTo>
                  <a:pt x="2234138" y="4367153"/>
                  <a:pt x="2234138" y="4368234"/>
                  <a:pt x="2233058" y="4368234"/>
                </a:cubicBezTo>
                <a:lnTo>
                  <a:pt x="2234138" y="4369314"/>
                </a:lnTo>
                <a:cubicBezTo>
                  <a:pt x="2235218" y="4368234"/>
                  <a:pt x="2235218" y="4367153"/>
                  <a:pt x="2235218" y="4366073"/>
                </a:cubicBezTo>
                <a:close/>
                <a:moveTo>
                  <a:pt x="4427256" y="4242947"/>
                </a:moveTo>
                <a:cubicBezTo>
                  <a:pt x="4426176" y="4244027"/>
                  <a:pt x="4426176" y="4244027"/>
                  <a:pt x="4425096" y="4244027"/>
                </a:cubicBezTo>
                <a:lnTo>
                  <a:pt x="4425096" y="4244747"/>
                </a:lnTo>
                <a:cubicBezTo>
                  <a:pt x="4426176" y="4244747"/>
                  <a:pt x="4426176" y="4244027"/>
                  <a:pt x="4427256" y="4244027"/>
                </a:cubicBezTo>
                <a:cubicBezTo>
                  <a:pt x="4427256" y="4244027"/>
                  <a:pt x="4427256" y="4244027"/>
                  <a:pt x="4426176" y="4244027"/>
                </a:cubicBezTo>
                <a:cubicBezTo>
                  <a:pt x="4427256" y="4244027"/>
                  <a:pt x="4427256" y="4242947"/>
                  <a:pt x="4427256" y="4242947"/>
                </a:cubicBezTo>
                <a:close/>
                <a:moveTo>
                  <a:pt x="4527336" y="4195425"/>
                </a:moveTo>
                <a:cubicBezTo>
                  <a:pt x="4526256" y="4196505"/>
                  <a:pt x="4525176" y="4197225"/>
                  <a:pt x="4524096" y="4198305"/>
                </a:cubicBezTo>
                <a:cubicBezTo>
                  <a:pt x="4525176" y="4198305"/>
                  <a:pt x="4525176" y="4199385"/>
                  <a:pt x="4525176" y="4199385"/>
                </a:cubicBezTo>
                <a:cubicBezTo>
                  <a:pt x="4526256" y="4197225"/>
                  <a:pt x="4527336" y="4197225"/>
                  <a:pt x="4528056" y="4195425"/>
                </a:cubicBezTo>
                <a:cubicBezTo>
                  <a:pt x="4527336" y="4195425"/>
                  <a:pt x="4527336" y="4195425"/>
                  <a:pt x="4527336" y="4195425"/>
                </a:cubicBezTo>
                <a:close/>
                <a:moveTo>
                  <a:pt x="1516659" y="4152943"/>
                </a:moveTo>
                <a:cubicBezTo>
                  <a:pt x="1515579" y="4154023"/>
                  <a:pt x="1515579" y="4154023"/>
                  <a:pt x="1515579" y="4154023"/>
                </a:cubicBezTo>
                <a:lnTo>
                  <a:pt x="1516659" y="4154023"/>
                </a:lnTo>
                <a:cubicBezTo>
                  <a:pt x="1516659" y="4154023"/>
                  <a:pt x="1516659" y="4154023"/>
                  <a:pt x="1516659" y="4152943"/>
                </a:cubicBezTo>
                <a:close/>
                <a:moveTo>
                  <a:pt x="4338336" y="3812366"/>
                </a:moveTo>
                <a:cubicBezTo>
                  <a:pt x="4336176" y="3813446"/>
                  <a:pt x="4334016" y="3814166"/>
                  <a:pt x="4332216" y="3816326"/>
                </a:cubicBezTo>
                <a:cubicBezTo>
                  <a:pt x="4333296" y="3816326"/>
                  <a:pt x="4334016" y="3816326"/>
                  <a:pt x="4334016" y="3816326"/>
                </a:cubicBezTo>
                <a:cubicBezTo>
                  <a:pt x="4338336" y="3817406"/>
                  <a:pt x="4338336" y="3814166"/>
                  <a:pt x="4338336" y="3812366"/>
                </a:cubicBezTo>
                <a:close/>
                <a:moveTo>
                  <a:pt x="2330618" y="3643023"/>
                </a:moveTo>
                <a:cubicBezTo>
                  <a:pt x="2326298" y="3642258"/>
                  <a:pt x="2321978" y="3643518"/>
                  <a:pt x="2318018" y="3647478"/>
                </a:cubicBezTo>
                <a:cubicBezTo>
                  <a:pt x="2325938" y="3646398"/>
                  <a:pt x="2335298" y="3648558"/>
                  <a:pt x="2343218" y="3650718"/>
                </a:cubicBezTo>
                <a:cubicBezTo>
                  <a:pt x="2339258" y="3646578"/>
                  <a:pt x="2334938" y="3643788"/>
                  <a:pt x="2330618" y="3643023"/>
                </a:cubicBezTo>
                <a:close/>
                <a:moveTo>
                  <a:pt x="846699" y="3485830"/>
                </a:moveTo>
                <a:cubicBezTo>
                  <a:pt x="846699" y="3486910"/>
                  <a:pt x="846699" y="3486910"/>
                  <a:pt x="846699" y="3487990"/>
                </a:cubicBezTo>
                <a:lnTo>
                  <a:pt x="847419" y="3486910"/>
                </a:lnTo>
                <a:cubicBezTo>
                  <a:pt x="847419" y="3486910"/>
                  <a:pt x="846699" y="3486910"/>
                  <a:pt x="846699" y="3485830"/>
                </a:cubicBezTo>
                <a:close/>
                <a:moveTo>
                  <a:pt x="4745496" y="3074690"/>
                </a:moveTo>
                <a:cubicBezTo>
                  <a:pt x="4752696" y="3076490"/>
                  <a:pt x="4757736" y="3080450"/>
                  <a:pt x="4762776" y="3086571"/>
                </a:cubicBezTo>
                <a:cubicBezTo>
                  <a:pt x="4761696" y="3076490"/>
                  <a:pt x="4757736" y="3069650"/>
                  <a:pt x="4745496" y="3074690"/>
                </a:cubicBezTo>
                <a:close/>
                <a:moveTo>
                  <a:pt x="880899" y="2999806"/>
                </a:moveTo>
                <a:cubicBezTo>
                  <a:pt x="880899" y="2999806"/>
                  <a:pt x="880899" y="2999806"/>
                  <a:pt x="879819" y="3000886"/>
                </a:cubicBezTo>
                <a:cubicBezTo>
                  <a:pt x="880899" y="3000886"/>
                  <a:pt x="880899" y="3000886"/>
                  <a:pt x="880899" y="3000886"/>
                </a:cubicBezTo>
                <a:close/>
                <a:moveTo>
                  <a:pt x="274660" y="2985766"/>
                </a:moveTo>
                <a:cubicBezTo>
                  <a:pt x="274660" y="2986486"/>
                  <a:pt x="274660" y="2986486"/>
                  <a:pt x="275380" y="2986486"/>
                </a:cubicBezTo>
                <a:lnTo>
                  <a:pt x="275380" y="2985766"/>
                </a:lnTo>
                <a:close/>
                <a:moveTo>
                  <a:pt x="3780337" y="2707832"/>
                </a:moveTo>
                <a:cubicBezTo>
                  <a:pt x="3780337" y="2707832"/>
                  <a:pt x="3780337" y="2707832"/>
                  <a:pt x="3779257" y="2708552"/>
                </a:cubicBezTo>
                <a:lnTo>
                  <a:pt x="3780337" y="2708552"/>
                </a:lnTo>
                <a:cubicBezTo>
                  <a:pt x="3780337" y="2708552"/>
                  <a:pt x="3780337" y="2708552"/>
                  <a:pt x="3780337" y="2707832"/>
                </a:cubicBezTo>
                <a:close/>
                <a:moveTo>
                  <a:pt x="827259" y="2701712"/>
                </a:moveTo>
                <a:cubicBezTo>
                  <a:pt x="828339" y="2702432"/>
                  <a:pt x="829419" y="2704592"/>
                  <a:pt x="829419" y="2706752"/>
                </a:cubicBezTo>
                <a:cubicBezTo>
                  <a:pt x="829419" y="2704592"/>
                  <a:pt x="829419" y="2702432"/>
                  <a:pt x="829419" y="2701712"/>
                </a:cubicBezTo>
                <a:cubicBezTo>
                  <a:pt x="829419" y="2701712"/>
                  <a:pt x="828339" y="2701712"/>
                  <a:pt x="827259" y="2701712"/>
                </a:cubicBezTo>
                <a:close/>
                <a:moveTo>
                  <a:pt x="959739" y="2396417"/>
                </a:moveTo>
                <a:cubicBezTo>
                  <a:pt x="959739" y="2396417"/>
                  <a:pt x="959739" y="2396417"/>
                  <a:pt x="959739" y="2397497"/>
                </a:cubicBezTo>
                <a:cubicBezTo>
                  <a:pt x="959739" y="2396417"/>
                  <a:pt x="959739" y="2396417"/>
                  <a:pt x="960819" y="2396417"/>
                </a:cubicBezTo>
                <a:cubicBezTo>
                  <a:pt x="959739" y="2396417"/>
                  <a:pt x="959739" y="2396417"/>
                  <a:pt x="959739" y="2396417"/>
                </a:cubicBezTo>
                <a:close/>
                <a:moveTo>
                  <a:pt x="928419" y="2384177"/>
                </a:moveTo>
                <a:cubicBezTo>
                  <a:pt x="928419" y="2385256"/>
                  <a:pt x="927339" y="2385256"/>
                  <a:pt x="927339" y="2385256"/>
                </a:cubicBezTo>
                <a:lnTo>
                  <a:pt x="928419" y="2386336"/>
                </a:lnTo>
                <a:cubicBezTo>
                  <a:pt x="928419" y="2385256"/>
                  <a:pt x="928419" y="2385256"/>
                  <a:pt x="928419" y="2384177"/>
                </a:cubicBezTo>
                <a:close/>
                <a:moveTo>
                  <a:pt x="854619" y="2358975"/>
                </a:moveTo>
                <a:cubicBezTo>
                  <a:pt x="854619" y="2360055"/>
                  <a:pt x="854619" y="2360055"/>
                  <a:pt x="854619" y="2361135"/>
                </a:cubicBezTo>
                <a:cubicBezTo>
                  <a:pt x="855699" y="2360055"/>
                  <a:pt x="855699" y="2360055"/>
                  <a:pt x="855699" y="2360055"/>
                </a:cubicBezTo>
                <a:cubicBezTo>
                  <a:pt x="855699" y="2360055"/>
                  <a:pt x="855699" y="2360055"/>
                  <a:pt x="854619" y="2358975"/>
                </a:cubicBezTo>
                <a:close/>
                <a:moveTo>
                  <a:pt x="5361095" y="2002198"/>
                </a:moveTo>
                <a:cubicBezTo>
                  <a:pt x="5360015" y="2002198"/>
                  <a:pt x="5358935" y="2002198"/>
                  <a:pt x="5357855" y="2003278"/>
                </a:cubicBezTo>
                <a:cubicBezTo>
                  <a:pt x="5360015" y="2003278"/>
                  <a:pt x="5361095" y="2004358"/>
                  <a:pt x="5362895" y="2005078"/>
                </a:cubicBezTo>
                <a:cubicBezTo>
                  <a:pt x="5362175" y="2003278"/>
                  <a:pt x="5362175" y="2003278"/>
                  <a:pt x="5361095" y="2002198"/>
                </a:cubicBezTo>
                <a:close/>
                <a:moveTo>
                  <a:pt x="1716819" y="1719224"/>
                </a:moveTo>
                <a:cubicBezTo>
                  <a:pt x="1715739" y="1720304"/>
                  <a:pt x="1714659" y="1721384"/>
                  <a:pt x="1712499" y="1722104"/>
                </a:cubicBezTo>
                <a:cubicBezTo>
                  <a:pt x="1714659" y="1722104"/>
                  <a:pt x="1716819" y="1723184"/>
                  <a:pt x="1718619" y="1723184"/>
                </a:cubicBezTo>
                <a:cubicBezTo>
                  <a:pt x="1717539" y="1722104"/>
                  <a:pt x="1717539" y="1720304"/>
                  <a:pt x="1716819" y="1719224"/>
                </a:cubicBezTo>
                <a:close/>
                <a:moveTo>
                  <a:pt x="1580379" y="1686822"/>
                </a:moveTo>
                <a:cubicBezTo>
                  <a:pt x="1580379" y="1686822"/>
                  <a:pt x="1579299" y="1686822"/>
                  <a:pt x="1579299" y="1687902"/>
                </a:cubicBezTo>
                <a:lnTo>
                  <a:pt x="1580379" y="1687902"/>
                </a:lnTo>
                <a:close/>
                <a:moveTo>
                  <a:pt x="1690539" y="1654421"/>
                </a:moveTo>
                <a:lnTo>
                  <a:pt x="1690539" y="1655501"/>
                </a:lnTo>
                <a:cubicBezTo>
                  <a:pt x="1690539" y="1655501"/>
                  <a:pt x="1690539" y="1655501"/>
                  <a:pt x="1691259" y="1655501"/>
                </a:cubicBezTo>
                <a:cubicBezTo>
                  <a:pt x="1690539" y="1654421"/>
                  <a:pt x="1690539" y="1654421"/>
                  <a:pt x="1690539" y="1654421"/>
                </a:cubicBezTo>
                <a:close/>
                <a:moveTo>
                  <a:pt x="1992578" y="1057151"/>
                </a:moveTo>
                <a:cubicBezTo>
                  <a:pt x="1991498" y="1057151"/>
                  <a:pt x="1991498" y="1058231"/>
                  <a:pt x="1991498" y="1058231"/>
                </a:cubicBezTo>
                <a:cubicBezTo>
                  <a:pt x="1991498" y="1058231"/>
                  <a:pt x="1991498" y="1058231"/>
                  <a:pt x="1992578" y="1058231"/>
                </a:cubicBezTo>
                <a:close/>
                <a:moveTo>
                  <a:pt x="3329735" y="280"/>
                </a:moveTo>
                <a:cubicBezTo>
                  <a:pt x="3372884" y="2930"/>
                  <a:pt x="3408997" y="24261"/>
                  <a:pt x="3437617" y="57742"/>
                </a:cubicBezTo>
                <a:cubicBezTo>
                  <a:pt x="3468217" y="94104"/>
                  <a:pt x="3489457" y="137666"/>
                  <a:pt x="3494497" y="185909"/>
                </a:cubicBezTo>
                <a:cubicBezTo>
                  <a:pt x="3501337" y="250712"/>
                  <a:pt x="3523657" y="303275"/>
                  <a:pt x="3586297" y="333516"/>
                </a:cubicBezTo>
                <a:cubicBezTo>
                  <a:pt x="3597457" y="338556"/>
                  <a:pt x="3606457" y="346837"/>
                  <a:pt x="3616537" y="353677"/>
                </a:cubicBezTo>
                <a:cubicBezTo>
                  <a:pt x="3644977" y="369878"/>
                  <a:pt x="3672337" y="384278"/>
                  <a:pt x="3699697" y="402279"/>
                </a:cubicBezTo>
                <a:cubicBezTo>
                  <a:pt x="3722737" y="418480"/>
                  <a:pt x="3725977" y="449802"/>
                  <a:pt x="3743977" y="472123"/>
                </a:cubicBezTo>
                <a:cubicBezTo>
                  <a:pt x="3751177" y="478963"/>
                  <a:pt x="3756217" y="486163"/>
                  <a:pt x="3767377" y="486163"/>
                </a:cubicBezTo>
                <a:cubicBezTo>
                  <a:pt x="3800497" y="487244"/>
                  <a:pt x="3822817" y="510285"/>
                  <a:pt x="3848017" y="525765"/>
                </a:cubicBezTo>
                <a:cubicBezTo>
                  <a:pt x="3859177" y="531526"/>
                  <a:pt x="3869257" y="541606"/>
                  <a:pt x="3881497" y="549887"/>
                </a:cubicBezTo>
                <a:cubicBezTo>
                  <a:pt x="3915697" y="538726"/>
                  <a:pt x="3947017" y="543766"/>
                  <a:pt x="3981577" y="557087"/>
                </a:cubicBezTo>
                <a:cubicBezTo>
                  <a:pt x="4011817" y="567887"/>
                  <a:pt x="4048177" y="556007"/>
                  <a:pt x="4073377" y="536566"/>
                </a:cubicBezTo>
                <a:cubicBezTo>
                  <a:pt x="4094617" y="522525"/>
                  <a:pt x="4071577" y="503444"/>
                  <a:pt x="4064377" y="487244"/>
                </a:cubicBezTo>
                <a:cubicBezTo>
                  <a:pt x="4061497" y="478963"/>
                  <a:pt x="4045297" y="477163"/>
                  <a:pt x="4055377" y="464922"/>
                </a:cubicBezTo>
                <a:cubicBezTo>
                  <a:pt x="4063297" y="454842"/>
                  <a:pt x="4072297" y="463122"/>
                  <a:pt x="4080577" y="467083"/>
                </a:cubicBezTo>
                <a:cubicBezTo>
                  <a:pt x="4119816" y="485083"/>
                  <a:pt x="4129176" y="509565"/>
                  <a:pt x="4111896" y="552047"/>
                </a:cubicBezTo>
                <a:cubicBezTo>
                  <a:pt x="4106856" y="565007"/>
                  <a:pt x="4114776" y="571128"/>
                  <a:pt x="4123056" y="574008"/>
                </a:cubicBezTo>
                <a:cubicBezTo>
                  <a:pt x="4164456" y="590209"/>
                  <a:pt x="4187497" y="623690"/>
                  <a:pt x="4213777" y="656092"/>
                </a:cubicBezTo>
                <a:cubicBezTo>
                  <a:pt x="4227097" y="670132"/>
                  <a:pt x="4242217" y="684173"/>
                  <a:pt x="4257336" y="697494"/>
                </a:cubicBezTo>
                <a:cubicBezTo>
                  <a:pt x="4286856" y="723775"/>
                  <a:pt x="4292616" y="756897"/>
                  <a:pt x="4293696" y="792538"/>
                </a:cubicBezTo>
                <a:cubicBezTo>
                  <a:pt x="4294776" y="805499"/>
                  <a:pt x="4282536" y="809459"/>
                  <a:pt x="4278576" y="819540"/>
                </a:cubicBezTo>
                <a:cubicBezTo>
                  <a:pt x="4287576" y="835021"/>
                  <a:pt x="4296936" y="851221"/>
                  <a:pt x="4307016" y="866342"/>
                </a:cubicBezTo>
                <a:cubicBezTo>
                  <a:pt x="4332216" y="906664"/>
                  <a:pt x="4374696" y="916745"/>
                  <a:pt x="4417176" y="923945"/>
                </a:cubicBezTo>
                <a:cubicBezTo>
                  <a:pt x="4436256" y="926825"/>
                  <a:pt x="4453536" y="931865"/>
                  <a:pt x="4468656" y="946986"/>
                </a:cubicBezTo>
                <a:cubicBezTo>
                  <a:pt x="4476576" y="955986"/>
                  <a:pt x="4489896" y="962107"/>
                  <a:pt x="4501776" y="967147"/>
                </a:cubicBezTo>
                <a:cubicBezTo>
                  <a:pt x="4524096" y="975427"/>
                  <a:pt x="4530216" y="989468"/>
                  <a:pt x="4526256" y="1012869"/>
                </a:cubicBezTo>
                <a:cubicBezTo>
                  <a:pt x="4522296" y="1030870"/>
                  <a:pt x="4521216" y="1050311"/>
                  <a:pt x="4545336" y="1060392"/>
                </a:cubicBezTo>
                <a:cubicBezTo>
                  <a:pt x="4558656" y="1066152"/>
                  <a:pt x="4560456" y="1084513"/>
                  <a:pt x="4566576" y="1096753"/>
                </a:cubicBezTo>
                <a:cubicBezTo>
                  <a:pt x="4579896" y="1121955"/>
                  <a:pt x="4601856" y="1142116"/>
                  <a:pt x="4602936" y="1173437"/>
                </a:cubicBezTo>
                <a:cubicBezTo>
                  <a:pt x="4602936" y="1189638"/>
                  <a:pt x="4611216" y="1206919"/>
                  <a:pt x="4633176" y="1205839"/>
                </a:cubicBezTo>
                <a:cubicBezTo>
                  <a:pt x="4636416" y="1205839"/>
                  <a:pt x="4641456" y="1206919"/>
                  <a:pt x="4643616" y="1209799"/>
                </a:cubicBezTo>
                <a:cubicBezTo>
                  <a:pt x="4659456" y="1233920"/>
                  <a:pt x="4676736" y="1257321"/>
                  <a:pt x="4685736" y="1285763"/>
                </a:cubicBezTo>
                <a:cubicBezTo>
                  <a:pt x="4687896" y="1291523"/>
                  <a:pt x="4687896" y="1303763"/>
                  <a:pt x="4683936" y="1305924"/>
                </a:cubicBezTo>
                <a:cubicBezTo>
                  <a:pt x="4662696" y="1319964"/>
                  <a:pt x="4675656" y="1331125"/>
                  <a:pt x="4685736" y="1344085"/>
                </a:cubicBezTo>
                <a:cubicBezTo>
                  <a:pt x="4715256" y="1361366"/>
                  <a:pt x="4726416" y="1393768"/>
                  <a:pt x="4749456" y="1417889"/>
                </a:cubicBezTo>
                <a:cubicBezTo>
                  <a:pt x="4810296" y="1476572"/>
                  <a:pt x="4862855" y="1541375"/>
                  <a:pt x="4898135" y="1619139"/>
                </a:cubicBezTo>
                <a:cubicBezTo>
                  <a:pt x="4924415" y="1674582"/>
                  <a:pt x="4930535" y="1674582"/>
                  <a:pt x="4989935" y="1656581"/>
                </a:cubicBezTo>
                <a:cubicBezTo>
                  <a:pt x="5017295" y="1648300"/>
                  <a:pt x="5043575" y="1635340"/>
                  <a:pt x="5072015" y="1634260"/>
                </a:cubicBezTo>
                <a:cubicBezTo>
                  <a:pt x="5083175" y="1624179"/>
                  <a:pt x="5096135" y="1628139"/>
                  <a:pt x="5107295" y="1630300"/>
                </a:cubicBezTo>
                <a:cubicBezTo>
                  <a:pt x="5134655" y="1633180"/>
                  <a:pt x="5158775" y="1624179"/>
                  <a:pt x="5183255" y="1615179"/>
                </a:cubicBezTo>
                <a:cubicBezTo>
                  <a:pt x="5226455" y="1597898"/>
                  <a:pt x="5259935" y="1615179"/>
                  <a:pt x="5267855" y="1660541"/>
                </a:cubicBezTo>
                <a:cubicBezTo>
                  <a:pt x="5302415" y="1696903"/>
                  <a:pt x="5341655" y="1705183"/>
                  <a:pt x="5390255" y="1695103"/>
                </a:cubicBezTo>
                <a:cubicBezTo>
                  <a:pt x="5420495" y="1688982"/>
                  <a:pt x="5453975" y="1692943"/>
                  <a:pt x="5486375" y="1692943"/>
                </a:cubicBezTo>
                <a:cubicBezTo>
                  <a:pt x="5494295" y="1692943"/>
                  <a:pt x="5499335" y="1695103"/>
                  <a:pt x="5502575" y="1703023"/>
                </a:cubicBezTo>
                <a:cubicBezTo>
                  <a:pt x="5507615" y="1724264"/>
                  <a:pt x="5521655" y="1746585"/>
                  <a:pt x="5519495" y="1766746"/>
                </a:cubicBezTo>
                <a:cubicBezTo>
                  <a:pt x="5514455" y="1817149"/>
                  <a:pt x="5526695" y="1866831"/>
                  <a:pt x="5517695" y="1917234"/>
                </a:cubicBezTo>
                <a:cubicBezTo>
                  <a:pt x="5511575" y="1949635"/>
                  <a:pt x="5503655" y="1951795"/>
                  <a:pt x="5477375" y="1936674"/>
                </a:cubicBezTo>
                <a:cubicBezTo>
                  <a:pt x="5457935" y="1924434"/>
                  <a:pt x="5432735" y="1919394"/>
                  <a:pt x="5414375" y="1923354"/>
                </a:cubicBezTo>
                <a:cubicBezTo>
                  <a:pt x="5387375" y="1928394"/>
                  <a:pt x="5357855" y="1926234"/>
                  <a:pt x="5331575" y="1936674"/>
                </a:cubicBezTo>
                <a:cubicBezTo>
                  <a:pt x="5327615" y="1943515"/>
                  <a:pt x="5310335" y="1941715"/>
                  <a:pt x="5318615" y="1953595"/>
                </a:cubicBezTo>
                <a:cubicBezTo>
                  <a:pt x="5325455" y="1964756"/>
                  <a:pt x="5324735" y="1983117"/>
                  <a:pt x="5345975" y="1983837"/>
                </a:cubicBezTo>
                <a:cubicBezTo>
                  <a:pt x="5372975" y="1985997"/>
                  <a:pt x="5396375" y="1997157"/>
                  <a:pt x="5405375" y="2025599"/>
                </a:cubicBezTo>
                <a:cubicBezTo>
                  <a:pt x="5428775" y="2046840"/>
                  <a:pt x="5428775" y="2073121"/>
                  <a:pt x="5421575" y="2099403"/>
                </a:cubicBezTo>
                <a:cubicBezTo>
                  <a:pt x="5417615" y="2112363"/>
                  <a:pt x="5414375" y="2124604"/>
                  <a:pt x="5421575" y="2137564"/>
                </a:cubicBezTo>
                <a:cubicBezTo>
                  <a:pt x="5435615" y="2163846"/>
                  <a:pt x="5430575" y="2185087"/>
                  <a:pt x="5407535" y="2203447"/>
                </a:cubicBezTo>
                <a:cubicBezTo>
                  <a:pt x="5388095" y="2217488"/>
                  <a:pt x="5376215" y="2235849"/>
                  <a:pt x="5378015" y="2261051"/>
                </a:cubicBezTo>
                <a:cubicBezTo>
                  <a:pt x="5384135" y="2318653"/>
                  <a:pt x="5351015" y="2366896"/>
                  <a:pt x="5335895" y="2419458"/>
                </a:cubicBezTo>
                <a:cubicBezTo>
                  <a:pt x="5323655" y="2461220"/>
                  <a:pt x="5322575" y="2466980"/>
                  <a:pt x="5351735" y="2491462"/>
                </a:cubicBezTo>
                <a:cubicBezTo>
                  <a:pt x="5367935" y="2498302"/>
                  <a:pt x="5383055" y="2497582"/>
                  <a:pt x="5399255" y="2497582"/>
                </a:cubicBezTo>
                <a:cubicBezTo>
                  <a:pt x="5427695" y="2495422"/>
                  <a:pt x="5452895" y="2515583"/>
                  <a:pt x="5452895" y="2542944"/>
                </a:cubicBezTo>
                <a:cubicBezTo>
                  <a:pt x="5453975" y="2587226"/>
                  <a:pt x="5450015" y="2629709"/>
                  <a:pt x="5409335" y="2662110"/>
                </a:cubicBezTo>
                <a:cubicBezTo>
                  <a:pt x="5386295" y="2681551"/>
                  <a:pt x="5363975" y="2704592"/>
                  <a:pt x="5353895" y="2735914"/>
                </a:cubicBezTo>
                <a:cubicBezTo>
                  <a:pt x="5346695" y="2758235"/>
                  <a:pt x="5325455" y="2768315"/>
                  <a:pt x="5305295" y="2777316"/>
                </a:cubicBezTo>
                <a:cubicBezTo>
                  <a:pt x="5279015" y="2790636"/>
                  <a:pt x="5245895" y="2797477"/>
                  <a:pt x="5237615" y="2826998"/>
                </a:cubicBezTo>
                <a:cubicBezTo>
                  <a:pt x="5238695" y="2828078"/>
                  <a:pt x="5238695" y="2828078"/>
                  <a:pt x="5238695" y="2828078"/>
                </a:cubicBezTo>
                <a:cubicBezTo>
                  <a:pt x="5238695" y="2835998"/>
                  <a:pt x="5240855" y="2844999"/>
                  <a:pt x="5236535" y="2852199"/>
                </a:cubicBezTo>
                <a:cubicBezTo>
                  <a:pt x="5225735" y="2892521"/>
                  <a:pt x="5238695" y="2935003"/>
                  <a:pt x="5221415" y="2974605"/>
                </a:cubicBezTo>
                <a:cubicBezTo>
                  <a:pt x="5214575" y="3013847"/>
                  <a:pt x="5207375" y="3052369"/>
                  <a:pt x="5200175" y="3090531"/>
                </a:cubicBezTo>
                <a:cubicBezTo>
                  <a:pt x="5198375" y="3145254"/>
                  <a:pt x="5185055" y="3196736"/>
                  <a:pt x="5173175" y="3248219"/>
                </a:cubicBezTo>
                <a:cubicBezTo>
                  <a:pt x="5173895" y="3259379"/>
                  <a:pt x="5183255" y="3261539"/>
                  <a:pt x="5190095" y="3256499"/>
                </a:cubicBezTo>
                <a:cubicBezTo>
                  <a:pt x="5205215" y="3248219"/>
                  <a:pt x="5223575" y="3251459"/>
                  <a:pt x="5238695" y="3246419"/>
                </a:cubicBezTo>
                <a:cubicBezTo>
                  <a:pt x="5264975" y="3239218"/>
                  <a:pt x="5277215" y="3254339"/>
                  <a:pt x="5285135" y="3273780"/>
                </a:cubicBezTo>
                <a:cubicBezTo>
                  <a:pt x="5309615" y="3335343"/>
                  <a:pt x="5302415" y="3395826"/>
                  <a:pt x="5267135" y="3451629"/>
                </a:cubicBezTo>
                <a:cubicBezTo>
                  <a:pt x="5252735" y="3473590"/>
                  <a:pt x="5231495" y="3480790"/>
                  <a:pt x="5205215" y="3470709"/>
                </a:cubicBezTo>
                <a:cubicBezTo>
                  <a:pt x="5183975" y="3487990"/>
                  <a:pt x="5183255" y="3498071"/>
                  <a:pt x="5199455" y="3524352"/>
                </a:cubicBezTo>
                <a:cubicBezTo>
                  <a:pt x="5227535" y="3552433"/>
                  <a:pt x="5257775" y="3552433"/>
                  <a:pt x="5292335" y="3534433"/>
                </a:cubicBezTo>
                <a:cubicBezTo>
                  <a:pt x="5302415" y="3528312"/>
                  <a:pt x="5315375" y="3527232"/>
                  <a:pt x="5327615" y="3527232"/>
                </a:cubicBezTo>
                <a:cubicBezTo>
                  <a:pt x="5362175" y="3524352"/>
                  <a:pt x="5396375" y="3505991"/>
                  <a:pt x="5432735" y="3518232"/>
                </a:cubicBezTo>
                <a:cubicBezTo>
                  <a:pt x="5468015" y="3536233"/>
                  <a:pt x="5509415" y="3542353"/>
                  <a:pt x="5545055" y="3559634"/>
                </a:cubicBezTo>
                <a:cubicBezTo>
                  <a:pt x="5570255" y="3571874"/>
                  <a:pt x="5595455" y="3589875"/>
                  <a:pt x="5618855" y="3608236"/>
                </a:cubicBezTo>
                <a:cubicBezTo>
                  <a:pt x="5657015" y="3639558"/>
                  <a:pt x="5665295" y="3679880"/>
                  <a:pt x="5653055" y="3728482"/>
                </a:cubicBezTo>
                <a:cubicBezTo>
                  <a:pt x="5641895" y="3777084"/>
                  <a:pt x="5624615" y="3819567"/>
                  <a:pt x="5587535" y="3853768"/>
                </a:cubicBezTo>
                <a:cubicBezTo>
                  <a:pt x="5570255" y="3868889"/>
                  <a:pt x="5547935" y="3878969"/>
                  <a:pt x="5527775" y="3890130"/>
                </a:cubicBezTo>
                <a:cubicBezTo>
                  <a:pt x="5492495" y="3909211"/>
                  <a:pt x="5457935" y="3928652"/>
                  <a:pt x="5419775" y="3942693"/>
                </a:cubicBezTo>
                <a:cubicBezTo>
                  <a:pt x="5389175" y="3952773"/>
                  <a:pt x="5361095" y="3966814"/>
                  <a:pt x="5333735" y="3985175"/>
                </a:cubicBezTo>
                <a:cubicBezTo>
                  <a:pt x="5319695" y="3995255"/>
                  <a:pt x="5297375" y="3995255"/>
                  <a:pt x="5282255" y="4009296"/>
                </a:cubicBezTo>
                <a:cubicBezTo>
                  <a:pt x="5273975" y="4018656"/>
                  <a:pt x="5268935" y="4029457"/>
                  <a:pt x="5262095" y="4039897"/>
                </a:cubicBezTo>
                <a:cubicBezTo>
                  <a:pt x="5236535" y="4069059"/>
                  <a:pt x="5200175" y="4083099"/>
                  <a:pt x="5173895" y="4111541"/>
                </a:cubicBezTo>
                <a:cubicBezTo>
                  <a:pt x="5163815" y="4121621"/>
                  <a:pt x="5144735" y="4112621"/>
                  <a:pt x="5130695" y="4123781"/>
                </a:cubicBezTo>
                <a:cubicBezTo>
                  <a:pt x="5122415" y="4130622"/>
                  <a:pt x="5112335" y="4135662"/>
                  <a:pt x="5109455" y="4145743"/>
                </a:cubicBezTo>
                <a:cubicBezTo>
                  <a:pt x="5101175" y="4175264"/>
                  <a:pt x="5073095" y="4182104"/>
                  <a:pt x="5049695" y="4189305"/>
                </a:cubicBezTo>
                <a:cubicBezTo>
                  <a:pt x="5034575" y="4193265"/>
                  <a:pt x="5023415" y="4197225"/>
                  <a:pt x="5015495" y="4209466"/>
                </a:cubicBezTo>
                <a:cubicBezTo>
                  <a:pt x="5006135" y="4223506"/>
                  <a:pt x="4994255" y="4230707"/>
                  <a:pt x="4978055" y="4227827"/>
                </a:cubicBezTo>
                <a:cubicBezTo>
                  <a:pt x="4953575" y="4215586"/>
                  <a:pt x="4925495" y="4222786"/>
                  <a:pt x="4903175" y="4200465"/>
                </a:cubicBezTo>
                <a:cubicBezTo>
                  <a:pt x="4889855" y="4187145"/>
                  <a:pt x="4888055" y="4174184"/>
                  <a:pt x="4884095" y="4160143"/>
                </a:cubicBezTo>
                <a:cubicBezTo>
                  <a:pt x="4883015" y="4159063"/>
                  <a:pt x="4881935" y="4155823"/>
                  <a:pt x="4881935" y="4154023"/>
                </a:cubicBezTo>
                <a:cubicBezTo>
                  <a:pt x="4874015" y="4148983"/>
                  <a:pt x="4866815" y="4146823"/>
                  <a:pt x="4860695" y="4155823"/>
                </a:cubicBezTo>
                <a:cubicBezTo>
                  <a:pt x="4847735" y="4180304"/>
                  <a:pt x="4820375" y="4193265"/>
                  <a:pt x="4810296" y="4220626"/>
                </a:cubicBezTo>
                <a:cubicBezTo>
                  <a:pt x="4800216" y="4253028"/>
                  <a:pt x="4773936" y="4276069"/>
                  <a:pt x="4752696" y="4301630"/>
                </a:cubicBezTo>
                <a:cubicBezTo>
                  <a:pt x="4728216" y="4331872"/>
                  <a:pt x="4712016" y="4368234"/>
                  <a:pt x="4680696" y="4394515"/>
                </a:cubicBezTo>
                <a:cubicBezTo>
                  <a:pt x="4626336" y="4438797"/>
                  <a:pt x="4587816" y="4497480"/>
                  <a:pt x="4551456" y="4554003"/>
                </a:cubicBezTo>
                <a:cubicBezTo>
                  <a:pt x="4527336" y="4594685"/>
                  <a:pt x="4494936" y="4622046"/>
                  <a:pt x="4461456" y="4651207"/>
                </a:cubicBezTo>
                <a:cubicBezTo>
                  <a:pt x="4456416" y="4655168"/>
                  <a:pt x="4452456" y="4662368"/>
                  <a:pt x="4443456" y="4655168"/>
                </a:cubicBezTo>
                <a:cubicBezTo>
                  <a:pt x="4429056" y="4645087"/>
                  <a:pt x="4417176" y="4652287"/>
                  <a:pt x="4406016" y="4662368"/>
                </a:cubicBezTo>
                <a:cubicBezTo>
                  <a:pt x="4379736" y="4682529"/>
                  <a:pt x="4345176" y="4683609"/>
                  <a:pt x="4318176" y="4701610"/>
                </a:cubicBezTo>
                <a:cubicBezTo>
                  <a:pt x="4308096" y="4708810"/>
                  <a:pt x="4296936" y="4697650"/>
                  <a:pt x="4285776" y="4699810"/>
                </a:cubicBezTo>
                <a:cubicBezTo>
                  <a:pt x="4213057" y="4736172"/>
                  <a:pt x="4141056" y="4774333"/>
                  <a:pt x="4071577" y="4815015"/>
                </a:cubicBezTo>
                <a:cubicBezTo>
                  <a:pt x="3988417" y="4863258"/>
                  <a:pt x="3898777" y="4893859"/>
                  <a:pt x="3810577" y="4929141"/>
                </a:cubicBezTo>
                <a:cubicBezTo>
                  <a:pt x="3794377" y="4935261"/>
                  <a:pt x="3780337" y="4944262"/>
                  <a:pt x="3765217" y="4952182"/>
                </a:cubicBezTo>
                <a:cubicBezTo>
                  <a:pt x="3767377" y="4966583"/>
                  <a:pt x="3760177" y="4974503"/>
                  <a:pt x="3749017" y="4979543"/>
                </a:cubicBezTo>
                <a:cubicBezTo>
                  <a:pt x="3693577" y="5002945"/>
                  <a:pt x="3643897" y="5034266"/>
                  <a:pt x="3592417" y="5065588"/>
                </a:cubicBezTo>
                <a:cubicBezTo>
                  <a:pt x="3570097" y="5078548"/>
                  <a:pt x="3545977" y="5075668"/>
                  <a:pt x="3522577" y="5078548"/>
                </a:cubicBezTo>
                <a:cubicBezTo>
                  <a:pt x="3467137" y="5085749"/>
                  <a:pt x="3409537" y="5085749"/>
                  <a:pt x="3351937" y="5084669"/>
                </a:cubicBezTo>
                <a:cubicBezTo>
                  <a:pt x="3311617" y="5096909"/>
                  <a:pt x="3270937" y="5109150"/>
                  <a:pt x="3230617" y="5122110"/>
                </a:cubicBezTo>
                <a:cubicBezTo>
                  <a:pt x="3195337" y="5149472"/>
                  <a:pt x="3157897" y="5164593"/>
                  <a:pt x="3114337" y="5142271"/>
                </a:cubicBezTo>
                <a:cubicBezTo>
                  <a:pt x="3098137" y="5144432"/>
                  <a:pt x="3084097" y="5151632"/>
                  <a:pt x="3067897" y="5149472"/>
                </a:cubicBezTo>
                <a:cubicBezTo>
                  <a:pt x="3050617" y="5156672"/>
                  <a:pt x="3032617" y="5153432"/>
                  <a:pt x="3014257" y="5154512"/>
                </a:cubicBezTo>
                <a:cubicBezTo>
                  <a:pt x="3006337" y="5160632"/>
                  <a:pt x="2996257" y="5158472"/>
                  <a:pt x="2986897" y="5159552"/>
                </a:cubicBezTo>
                <a:cubicBezTo>
                  <a:pt x="2959897" y="5168553"/>
                  <a:pt x="2931457" y="5170713"/>
                  <a:pt x="2903017" y="5175753"/>
                </a:cubicBezTo>
                <a:cubicBezTo>
                  <a:pt x="2864857" y="5187994"/>
                  <a:pt x="2827417" y="5196994"/>
                  <a:pt x="2787097" y="5196994"/>
                </a:cubicBezTo>
                <a:cubicBezTo>
                  <a:pt x="2647418" y="5195914"/>
                  <a:pt x="2508098" y="5199874"/>
                  <a:pt x="2369498" y="5189794"/>
                </a:cubicBezTo>
                <a:cubicBezTo>
                  <a:pt x="2304698" y="5185834"/>
                  <a:pt x="2240258" y="5186914"/>
                  <a:pt x="2178698" y="5169633"/>
                </a:cubicBezTo>
                <a:cubicBezTo>
                  <a:pt x="2166458" y="5165673"/>
                  <a:pt x="2155298" y="5161712"/>
                  <a:pt x="2144138" y="5154512"/>
                </a:cubicBezTo>
                <a:cubicBezTo>
                  <a:pt x="2121818" y="5141191"/>
                  <a:pt x="2100578" y="5125351"/>
                  <a:pt x="2072498" y="5141191"/>
                </a:cubicBezTo>
                <a:cubicBezTo>
                  <a:pt x="2063498" y="5146232"/>
                  <a:pt x="2050178" y="5141191"/>
                  <a:pt x="2042258" y="5135431"/>
                </a:cubicBezTo>
                <a:cubicBezTo>
                  <a:pt x="1934978" y="5075668"/>
                  <a:pt x="1827699" y="5019145"/>
                  <a:pt x="1718619" y="4966583"/>
                </a:cubicBezTo>
                <a:cubicBezTo>
                  <a:pt x="1528539" y="4873698"/>
                  <a:pt x="1357899" y="4753092"/>
                  <a:pt x="1182939" y="4635007"/>
                </a:cubicBezTo>
                <a:cubicBezTo>
                  <a:pt x="1121379" y="4592525"/>
                  <a:pt x="1065939" y="4543202"/>
                  <a:pt x="1010139" y="4493520"/>
                </a:cubicBezTo>
                <a:cubicBezTo>
                  <a:pt x="949659" y="4439877"/>
                  <a:pt x="893859" y="4383354"/>
                  <a:pt x="834459" y="4329712"/>
                </a:cubicBezTo>
                <a:cubicBezTo>
                  <a:pt x="826179" y="4322871"/>
                  <a:pt x="819339" y="4314591"/>
                  <a:pt x="812139" y="4307391"/>
                </a:cubicBezTo>
                <a:cubicBezTo>
                  <a:pt x="759580" y="4246908"/>
                  <a:pt x="705940" y="4187145"/>
                  <a:pt x="657700" y="4123781"/>
                </a:cubicBezTo>
                <a:cubicBezTo>
                  <a:pt x="631420" y="4088140"/>
                  <a:pt x="611980" y="4048898"/>
                  <a:pt x="595060" y="4009296"/>
                </a:cubicBezTo>
                <a:cubicBezTo>
                  <a:pt x="578860" y="3971854"/>
                  <a:pt x="559420" y="3937652"/>
                  <a:pt x="540340" y="3904171"/>
                </a:cubicBezTo>
                <a:cubicBezTo>
                  <a:pt x="509020" y="3850888"/>
                  <a:pt x="492820" y="3792205"/>
                  <a:pt x="472660" y="3735682"/>
                </a:cubicBezTo>
                <a:cubicBezTo>
                  <a:pt x="467620" y="3721282"/>
                  <a:pt x="462580" y="3707241"/>
                  <a:pt x="458620" y="3693200"/>
                </a:cubicBezTo>
                <a:cubicBezTo>
                  <a:pt x="430180" y="3625517"/>
                  <a:pt x="401740" y="3557474"/>
                  <a:pt x="374740" y="3489790"/>
                </a:cubicBezTo>
                <a:cubicBezTo>
                  <a:pt x="368620" y="3472870"/>
                  <a:pt x="363580" y="3454509"/>
                  <a:pt x="346300" y="3444428"/>
                </a:cubicBezTo>
                <a:cubicBezTo>
                  <a:pt x="294820" y="3426067"/>
                  <a:pt x="256300" y="3371705"/>
                  <a:pt x="250180" y="3318062"/>
                </a:cubicBezTo>
                <a:cubicBezTo>
                  <a:pt x="245140" y="3271620"/>
                  <a:pt x="246220" y="3225177"/>
                  <a:pt x="246220" y="3178735"/>
                </a:cubicBezTo>
                <a:cubicBezTo>
                  <a:pt x="246220" y="3170455"/>
                  <a:pt x="243340" y="3160374"/>
                  <a:pt x="251260" y="3153534"/>
                </a:cubicBezTo>
                <a:cubicBezTo>
                  <a:pt x="266380" y="3116812"/>
                  <a:pt x="262420" y="3076490"/>
                  <a:pt x="271420" y="3037968"/>
                </a:cubicBezTo>
                <a:cubicBezTo>
                  <a:pt x="274660" y="3027888"/>
                  <a:pt x="265300" y="3023928"/>
                  <a:pt x="258460" y="3018887"/>
                </a:cubicBezTo>
                <a:cubicBezTo>
                  <a:pt x="241180" y="3008807"/>
                  <a:pt x="224980" y="2998726"/>
                  <a:pt x="208780" y="2989726"/>
                </a:cubicBezTo>
                <a:cubicBezTo>
                  <a:pt x="147220" y="2957324"/>
                  <a:pt x="93580" y="2912682"/>
                  <a:pt x="48220" y="2861200"/>
                </a:cubicBezTo>
                <a:cubicBezTo>
                  <a:pt x="34900" y="2847159"/>
                  <a:pt x="25900" y="2829878"/>
                  <a:pt x="13660" y="2815837"/>
                </a:cubicBezTo>
                <a:cubicBezTo>
                  <a:pt x="-14420" y="2779476"/>
                  <a:pt x="6820" y="2752115"/>
                  <a:pt x="23740" y="2722953"/>
                </a:cubicBezTo>
                <a:cubicBezTo>
                  <a:pt x="43180" y="2689471"/>
                  <a:pt x="60100" y="2654190"/>
                  <a:pt x="91420" y="2627908"/>
                </a:cubicBezTo>
                <a:cubicBezTo>
                  <a:pt x="94660" y="2624668"/>
                  <a:pt x="97540" y="2618548"/>
                  <a:pt x="97540" y="2613508"/>
                </a:cubicBezTo>
                <a:cubicBezTo>
                  <a:pt x="98620" y="2570305"/>
                  <a:pt x="125980" y="2535744"/>
                  <a:pt x="143260" y="2498302"/>
                </a:cubicBezTo>
                <a:cubicBezTo>
                  <a:pt x="154420" y="2475261"/>
                  <a:pt x="187540" y="2471301"/>
                  <a:pt x="205900" y="2493262"/>
                </a:cubicBezTo>
                <a:cubicBezTo>
                  <a:pt x="230020" y="2521703"/>
                  <a:pt x="255220" y="2512703"/>
                  <a:pt x="280420" y="2504422"/>
                </a:cubicBezTo>
                <a:cubicBezTo>
                  <a:pt x="293740" y="2500462"/>
                  <a:pt x="306700" y="2495422"/>
                  <a:pt x="320020" y="2491462"/>
                </a:cubicBezTo>
                <a:lnTo>
                  <a:pt x="326140" y="2487501"/>
                </a:lnTo>
                <a:cubicBezTo>
                  <a:pt x="338020" y="2411538"/>
                  <a:pt x="350260" y="2334854"/>
                  <a:pt x="363580" y="2258890"/>
                </a:cubicBezTo>
                <a:cubicBezTo>
                  <a:pt x="357460" y="2231529"/>
                  <a:pt x="352420" y="2204167"/>
                  <a:pt x="344140" y="2177886"/>
                </a:cubicBezTo>
                <a:cubicBezTo>
                  <a:pt x="326140" y="2114523"/>
                  <a:pt x="339100" y="2054760"/>
                  <a:pt x="380500" y="2002198"/>
                </a:cubicBezTo>
                <a:cubicBezTo>
                  <a:pt x="391660" y="1987077"/>
                  <a:pt x="411820" y="1989957"/>
                  <a:pt x="426220" y="1978077"/>
                </a:cubicBezTo>
                <a:cubicBezTo>
                  <a:pt x="452500" y="1897073"/>
                  <a:pt x="487780" y="1819309"/>
                  <a:pt x="521260" y="1741545"/>
                </a:cubicBezTo>
                <a:cubicBezTo>
                  <a:pt x="569500" y="1629219"/>
                  <a:pt x="638260" y="1529135"/>
                  <a:pt x="696940" y="1424009"/>
                </a:cubicBezTo>
                <a:cubicBezTo>
                  <a:pt x="703060" y="1413929"/>
                  <a:pt x="710260" y="1406008"/>
                  <a:pt x="717100" y="1396648"/>
                </a:cubicBezTo>
                <a:cubicBezTo>
                  <a:pt x="721060" y="1364606"/>
                  <a:pt x="725380" y="1333285"/>
                  <a:pt x="723220" y="1299803"/>
                </a:cubicBezTo>
                <a:cubicBezTo>
                  <a:pt x="722140" y="1271362"/>
                  <a:pt x="708100" y="1245081"/>
                  <a:pt x="699820" y="1218799"/>
                </a:cubicBezTo>
                <a:cubicBezTo>
                  <a:pt x="694060" y="1196838"/>
                  <a:pt x="685780" y="1175597"/>
                  <a:pt x="684700" y="1153276"/>
                </a:cubicBezTo>
                <a:cubicBezTo>
                  <a:pt x="666700" y="1120875"/>
                  <a:pt x="694780" y="1097473"/>
                  <a:pt x="722140" y="1094593"/>
                </a:cubicBezTo>
                <a:cubicBezTo>
                  <a:pt x="765700" y="1090633"/>
                  <a:pt x="809259" y="1082353"/>
                  <a:pt x="852459" y="1081632"/>
                </a:cubicBezTo>
                <a:cubicBezTo>
                  <a:pt x="871899" y="1081632"/>
                  <a:pt x="893139" y="1083433"/>
                  <a:pt x="913299" y="1086673"/>
                </a:cubicBezTo>
                <a:cubicBezTo>
                  <a:pt x="935619" y="1090633"/>
                  <a:pt x="958659" y="1089553"/>
                  <a:pt x="980979" y="1082353"/>
                </a:cubicBezTo>
                <a:cubicBezTo>
                  <a:pt x="989979" y="1080553"/>
                  <a:pt x="1002219" y="1077312"/>
                  <a:pt x="1004019" y="1068312"/>
                </a:cubicBezTo>
                <a:cubicBezTo>
                  <a:pt x="1013379" y="1038070"/>
                  <a:pt x="1037499" y="1039150"/>
                  <a:pt x="1060899" y="1035910"/>
                </a:cubicBezTo>
                <a:cubicBezTo>
                  <a:pt x="1067739" y="1024030"/>
                  <a:pt x="1077819" y="1016829"/>
                  <a:pt x="1093299" y="1022950"/>
                </a:cubicBezTo>
                <a:cubicBezTo>
                  <a:pt x="1114179" y="1031950"/>
                  <a:pt x="1117419" y="1002789"/>
                  <a:pt x="1134699" y="1004589"/>
                </a:cubicBezTo>
                <a:cubicBezTo>
                  <a:pt x="1156659" y="983348"/>
                  <a:pt x="1178979" y="962107"/>
                  <a:pt x="1201299" y="940146"/>
                </a:cubicBezTo>
                <a:cubicBezTo>
                  <a:pt x="1226499" y="916745"/>
                  <a:pt x="1229739" y="904504"/>
                  <a:pt x="1212459" y="875342"/>
                </a:cubicBezTo>
                <a:cubicBezTo>
                  <a:pt x="1198059" y="851221"/>
                  <a:pt x="1198059" y="822780"/>
                  <a:pt x="1186179" y="798659"/>
                </a:cubicBezTo>
                <a:cubicBezTo>
                  <a:pt x="1182939" y="792538"/>
                  <a:pt x="1186179" y="789298"/>
                  <a:pt x="1191219" y="785338"/>
                </a:cubicBezTo>
                <a:cubicBezTo>
                  <a:pt x="1197339" y="781378"/>
                  <a:pt x="1197339" y="776338"/>
                  <a:pt x="1195179" y="770217"/>
                </a:cubicBezTo>
                <a:cubicBezTo>
                  <a:pt x="1192299" y="761217"/>
                  <a:pt x="1180059" y="750056"/>
                  <a:pt x="1186179" y="743936"/>
                </a:cubicBezTo>
                <a:cubicBezTo>
                  <a:pt x="1194099" y="735656"/>
                  <a:pt x="1209219" y="731695"/>
                  <a:pt x="1221459" y="729895"/>
                </a:cubicBezTo>
                <a:cubicBezTo>
                  <a:pt x="1249899" y="726655"/>
                  <a:pt x="1277979" y="727735"/>
                  <a:pt x="1303179" y="742856"/>
                </a:cubicBezTo>
                <a:cubicBezTo>
                  <a:pt x="1319379" y="752936"/>
                  <a:pt x="1333779" y="754017"/>
                  <a:pt x="1349979" y="745016"/>
                </a:cubicBezTo>
                <a:cubicBezTo>
                  <a:pt x="1355739" y="741056"/>
                  <a:pt x="1360779" y="738896"/>
                  <a:pt x="1366899" y="742856"/>
                </a:cubicBezTo>
                <a:cubicBezTo>
                  <a:pt x="1374099" y="747896"/>
                  <a:pt x="1373019" y="755097"/>
                  <a:pt x="1370139" y="761937"/>
                </a:cubicBezTo>
                <a:cubicBezTo>
                  <a:pt x="1361859" y="780298"/>
                  <a:pt x="1373019" y="791458"/>
                  <a:pt x="1386339" y="802619"/>
                </a:cubicBezTo>
                <a:cubicBezTo>
                  <a:pt x="1399299" y="814500"/>
                  <a:pt x="1407579" y="800459"/>
                  <a:pt x="1417659" y="795419"/>
                </a:cubicBezTo>
                <a:cubicBezTo>
                  <a:pt x="1427739" y="788218"/>
                  <a:pt x="1438899" y="782458"/>
                  <a:pt x="1448979" y="776338"/>
                </a:cubicBezTo>
                <a:cubicBezTo>
                  <a:pt x="1468059" y="764097"/>
                  <a:pt x="1475979" y="748976"/>
                  <a:pt x="1466979" y="724855"/>
                </a:cubicBezTo>
                <a:cubicBezTo>
                  <a:pt x="1456899" y="699294"/>
                  <a:pt x="1464099" y="696414"/>
                  <a:pt x="1491459" y="696414"/>
                </a:cubicBezTo>
                <a:cubicBezTo>
                  <a:pt x="1523499" y="695334"/>
                  <a:pt x="1554099" y="707574"/>
                  <a:pt x="1585419" y="708654"/>
                </a:cubicBezTo>
                <a:cubicBezTo>
                  <a:pt x="1631859" y="691373"/>
                  <a:pt x="1678299" y="671212"/>
                  <a:pt x="1727619" y="660052"/>
                </a:cubicBezTo>
                <a:cubicBezTo>
                  <a:pt x="1794579" y="633771"/>
                  <a:pt x="1861179" y="607489"/>
                  <a:pt x="1928858" y="581208"/>
                </a:cubicBezTo>
                <a:cubicBezTo>
                  <a:pt x="1929938" y="580128"/>
                  <a:pt x="1931018" y="580128"/>
                  <a:pt x="1932818" y="580128"/>
                </a:cubicBezTo>
                <a:cubicBezTo>
                  <a:pt x="2015978" y="543766"/>
                  <a:pt x="2100578" y="515685"/>
                  <a:pt x="2188778" y="496244"/>
                </a:cubicBezTo>
                <a:cubicBezTo>
                  <a:pt x="2208938" y="487244"/>
                  <a:pt x="2229098" y="482203"/>
                  <a:pt x="2251418" y="480043"/>
                </a:cubicBezTo>
                <a:cubicBezTo>
                  <a:pt x="2319098" y="459882"/>
                  <a:pt x="2389658" y="449802"/>
                  <a:pt x="2460578" y="438641"/>
                </a:cubicBezTo>
                <a:cubicBezTo>
                  <a:pt x="2526098" y="428561"/>
                  <a:pt x="2591978" y="416320"/>
                  <a:pt x="2658578" y="421360"/>
                </a:cubicBezTo>
                <a:cubicBezTo>
                  <a:pt x="2658578" y="422440"/>
                  <a:pt x="2658578" y="422440"/>
                  <a:pt x="2658578" y="422440"/>
                </a:cubicBezTo>
                <a:cubicBezTo>
                  <a:pt x="2664698" y="415600"/>
                  <a:pt x="2672618" y="418480"/>
                  <a:pt x="2679818" y="417400"/>
                </a:cubicBezTo>
                <a:cubicBezTo>
                  <a:pt x="2705017" y="356917"/>
                  <a:pt x="2688817" y="288154"/>
                  <a:pt x="2718337" y="228391"/>
                </a:cubicBezTo>
                <a:cubicBezTo>
                  <a:pt x="2725177" y="213270"/>
                  <a:pt x="2731297" y="197069"/>
                  <a:pt x="2753617" y="194189"/>
                </a:cubicBezTo>
                <a:cubicBezTo>
                  <a:pt x="2779897" y="190949"/>
                  <a:pt x="2805097" y="186989"/>
                  <a:pt x="2818417" y="217230"/>
                </a:cubicBezTo>
                <a:cubicBezTo>
                  <a:pt x="2837497" y="258632"/>
                  <a:pt x="2850457" y="301114"/>
                  <a:pt x="2844697" y="347557"/>
                </a:cubicBezTo>
                <a:cubicBezTo>
                  <a:pt x="2841457" y="370958"/>
                  <a:pt x="2845417" y="394359"/>
                  <a:pt x="2855497" y="416320"/>
                </a:cubicBezTo>
                <a:cubicBezTo>
                  <a:pt x="2908057" y="417400"/>
                  <a:pt x="2960617" y="417400"/>
                  <a:pt x="3013177" y="417400"/>
                </a:cubicBezTo>
                <a:cubicBezTo>
                  <a:pt x="3022537" y="417400"/>
                  <a:pt x="3032617" y="415600"/>
                  <a:pt x="3040537" y="421360"/>
                </a:cubicBezTo>
                <a:cubicBezTo>
                  <a:pt x="3060697" y="421360"/>
                  <a:pt x="3080137" y="426401"/>
                  <a:pt x="3098137" y="433601"/>
                </a:cubicBezTo>
                <a:cubicBezTo>
                  <a:pt x="3106417" y="433601"/>
                  <a:pt x="3115417" y="432521"/>
                  <a:pt x="3119377" y="424600"/>
                </a:cubicBezTo>
                <a:cubicBezTo>
                  <a:pt x="3146737" y="373118"/>
                  <a:pt x="3195337" y="333516"/>
                  <a:pt x="3209377" y="273033"/>
                </a:cubicBezTo>
                <a:cubicBezTo>
                  <a:pt x="3214417" y="253592"/>
                  <a:pt x="3209377" y="239551"/>
                  <a:pt x="3205417" y="222271"/>
                </a:cubicBezTo>
                <a:cubicBezTo>
                  <a:pt x="3199297" y="201029"/>
                  <a:pt x="3201457" y="180869"/>
                  <a:pt x="3199297" y="159627"/>
                </a:cubicBezTo>
                <a:cubicBezTo>
                  <a:pt x="3197137" y="130466"/>
                  <a:pt x="3200377" y="103105"/>
                  <a:pt x="3208297" y="75023"/>
                </a:cubicBezTo>
                <a:cubicBezTo>
                  <a:pt x="3220537" y="31461"/>
                  <a:pt x="3238537" y="14180"/>
                  <a:pt x="3284257" y="4100"/>
                </a:cubicBezTo>
                <a:cubicBezTo>
                  <a:pt x="3300187" y="590"/>
                  <a:pt x="3315352" y="-603"/>
                  <a:pt x="3329735" y="28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Encode Sans Light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Encode Sans Light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Encode Sans Light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Encode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Encode Sans Light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9" r:id="rId4"/>
    <p:sldLayoutId id="2147483673" r:id="rId5"/>
    <p:sldLayoutId id="2147483671" r:id="rId6"/>
    <p:sldLayoutId id="2147483674" r:id="rId7"/>
    <p:sldLayoutId id="2147483663" r:id="rId8"/>
    <p:sldLayoutId id="2147483664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1850399" y="232686"/>
            <a:ext cx="8545693" cy="96827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3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 BOSCO INSTITUTE OF TECHNOLOGY</a:t>
            </a:r>
            <a:endParaRPr lang="en-US" sz="3000" dirty="0">
              <a:solidFill>
                <a:schemeClr val="bg2"/>
              </a:solidFill>
              <a:latin typeface="Abril Fatface" panose="02000503000000020003" pitchFamily="2" charset="77"/>
              <a:ea typeface="Lato Medium" panose="020F0502020204030203" pitchFamily="34" charset="0"/>
              <a:cs typeface="Abhaya Libre ExtraBold" panose="02000603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58150" y="2162931"/>
            <a:ext cx="10901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SEMINAR PROJECT IMPLEMENTATION </a:t>
            </a:r>
          </a:p>
          <a:p>
            <a:pPr algn="ctr"/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PARTS OF SPEECH TAGGING FOR DATA PREPROCESSING </a:t>
            </a:r>
            <a:b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NATURAL LANGUAGE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49" y="548786"/>
            <a:ext cx="1625972" cy="10177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9847" y="1043357"/>
            <a:ext cx="7726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Science and Engineering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" y="4430334"/>
            <a:ext cx="1752752" cy="1712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4121" y="4610637"/>
            <a:ext cx="93909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by:-					            Under the Guidance of:- </a:t>
            </a:r>
            <a:b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Umme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Athiya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0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20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Assist. 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 </a:t>
            </a:r>
            <a:r>
              <a:rPr lang="en-US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Chaithra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S</a:t>
            </a:r>
            <a:b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1DB16IS051				                            </a:t>
            </a:r>
            <a:r>
              <a:rPr lang="en-US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ISE , DBIT</a:t>
            </a:r>
          </a:p>
          <a:p>
            <a:pPr algn="ctr"/>
            <a:endParaRPr 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737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Phase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260" y="1423993"/>
            <a:ext cx="1128576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 Existing System:-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Ambiguity problem.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 of input data segmentation into linguistic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 Proposed System:-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Ambiguity can potentially be reduced.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Avoids errors due to incorrect categorization of rare sense.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c) Advantages:-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 Sense Disambiguation.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52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8" name="Content Placeholder 20"/>
          <p:cNvSpPr txBox="1">
            <a:spLocks/>
          </p:cNvSpPr>
          <p:nvPr/>
        </p:nvSpPr>
        <p:spPr>
          <a:xfrm>
            <a:off x="373225" y="1455576"/>
            <a:ext cx="11383346" cy="49825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Preprocessing:-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Stop Word</a:t>
            </a:r>
          </a:p>
          <a:p>
            <a:pPr marL="0" indent="0" algn="just">
              <a:buNone/>
            </a:pPr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8" y="3125349"/>
            <a:ext cx="5071632" cy="3012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78" y="3125349"/>
            <a:ext cx="4667456" cy="3012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79" y="6125666"/>
            <a:ext cx="1120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 Document Preprocessing Block Diagram 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Fig 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 Preprocessing   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738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25" name="Content Placeholder 20"/>
          <p:cNvSpPr txBox="1">
            <a:spLocks/>
          </p:cNvSpPr>
          <p:nvPr/>
        </p:nvSpPr>
        <p:spPr>
          <a:xfrm>
            <a:off x="373225" y="1455576"/>
            <a:ext cx="11383346" cy="49825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u="sng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POS:-</a:t>
            </a:r>
          </a:p>
          <a:p>
            <a:pPr marL="0" indent="0" algn="just"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a) </a:t>
            </a:r>
            <a:r>
              <a:rPr lang="en-US" sz="2400" b="1" u="sng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Classes:-</a:t>
            </a:r>
          </a:p>
          <a:p>
            <a:pPr lvl="4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Nouns, Verbs, Adjectives and Adverbs.</a:t>
            </a:r>
          </a:p>
          <a:p>
            <a:pPr marL="457200" lvl="1" indent="0" algn="just">
              <a:buNone/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b="1" u="sng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 Classes:-</a:t>
            </a:r>
          </a:p>
          <a:p>
            <a:pPr lvl="4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have a fixed membership words – determiners, pronouns, prepositions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5" y="3832452"/>
            <a:ext cx="4945750" cy="21752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71" y="3832452"/>
            <a:ext cx="6130209" cy="21752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1885" y="6020547"/>
            <a:ext cx="1055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Fig 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 Categories of POS				    Fig 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 POS Notations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97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4" name="Content Placeholder 20"/>
          <p:cNvSpPr txBox="1">
            <a:spLocks/>
          </p:cNvSpPr>
          <p:nvPr/>
        </p:nvSpPr>
        <p:spPr>
          <a:xfrm>
            <a:off x="373225" y="1455576"/>
            <a:ext cx="11383346" cy="49825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Regression:- 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statistical model that in its basic form uses logistic function.</a:t>
            </a:r>
          </a:p>
          <a:p>
            <a:pPr marL="1828800" lvl="3" indent="-457200"/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model a binary dependent variable.</a:t>
            </a:r>
          </a:p>
          <a:p>
            <a:pPr marL="1828800" lvl="3" indent="-457200"/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classification technique.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751912" y="6376143"/>
            <a:ext cx="1294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Fig 8:- Sigmoid Function - Logistic Regression      	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Fig 9: Example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4" y="3425780"/>
            <a:ext cx="5890584" cy="2962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07" y="3425780"/>
            <a:ext cx="4995163" cy="29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35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0871" y="1299601"/>
            <a:ext cx="10972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Results:-</a:t>
            </a:r>
          </a:p>
          <a:p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11957"/>
              </p:ext>
            </p:extLst>
          </p:nvPr>
        </p:nvGraphicFramePr>
        <p:xfrm>
          <a:off x="762005" y="1813681"/>
          <a:ext cx="11010895" cy="432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93"/>
                <a:gridCol w="2402376"/>
                <a:gridCol w="1544386"/>
                <a:gridCol w="1696918"/>
                <a:gridCol w="791259"/>
                <a:gridCol w="791259"/>
                <a:gridCol w="810326"/>
                <a:gridCol w="810326"/>
                <a:gridCol w="710226"/>
                <a:gridCol w="710226"/>
              </a:tblGrid>
              <a:tr h="107738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</a:p>
                    <a:p>
                      <a:pPr algn="ctr"/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Confusion</a:t>
                      </a:r>
                      <a:r>
                        <a:rPr lang="en-US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Matrix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b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0        </a:t>
                      </a:r>
                      <a:r>
                        <a:rPr lang="en-US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 score</a:t>
                      </a:r>
                    </a:p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0          1         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0       1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7738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80.88%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[ 374    447]</a:t>
                      </a:r>
                    </a:p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451  3426]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0.45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0.88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 0.45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 0.88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0.46     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0.88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07738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Multinomial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NB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85.591%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[ 65       149]</a:t>
                      </a:r>
                    </a:p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3240]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0.86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0.96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 0.45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 0.98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0.30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1.00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07738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Regression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89.342%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[ 991     616]</a:t>
                      </a:r>
                    </a:p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385   7403]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 0.72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0.92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 0.66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 0.94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 0.62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0.95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115910" y="5138671"/>
            <a:ext cx="646095" cy="643944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1885" y="6170087"/>
            <a:ext cx="1055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10:- Various Algorithms result 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able 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42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664" y="237399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" y="1006840"/>
            <a:ext cx="6001555" cy="53810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22" y="993962"/>
            <a:ext cx="5808371" cy="5278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885" y="6297769"/>
            <a:ext cx="1055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Fig 11: Candlestick Graph				  Fig 12: Bar Graph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4969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785" y="237399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5" y="1006840"/>
            <a:ext cx="4971245" cy="5059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767" y="1006839"/>
            <a:ext cx="5768250" cy="5059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785" y="6187866"/>
            <a:ext cx="1055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Fig 13: Scatter Plot Graph			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Fig 14: Bar Graph(Reviews)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28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85" y="237399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02" y="1006840"/>
            <a:ext cx="5723165" cy="5033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3" y="1006840"/>
            <a:ext cx="5821250" cy="5033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85" y="6187866"/>
            <a:ext cx="1055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Fig 15: Negative Reviews			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Fig 16: Positive Reviews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011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0871" y="1286722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 tagging as an application of SNLP.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in HMMs, TBL.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Taggers:-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results for positional language(English)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cheap to build.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fitting avoidance needed</a:t>
            </a:r>
          </a:p>
        </p:txBody>
      </p:sp>
    </p:spTree>
    <p:extLst>
      <p:ext uri="{BB962C8B-B14F-4D97-AF65-F5344CB8AC3E}">
        <p14:creationId xmlns:p14="http://schemas.microsoft.com/office/powerpoint/2010/main" val="3297095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557" y="1493949"/>
            <a:ext cx="108928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IEEE Paper - Part-of-speech tagging based on dictionary and statistical machine learning 2016 35</a:t>
            </a:r>
            <a:r>
              <a:rPr lang="en-US" sz="2400" baseline="300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Chinese Control Conference by </a:t>
            </a:r>
            <a:r>
              <a:rPr lang="en-US" sz="240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Zhonglin</a:t>
            </a:r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Ye, Zhen </a:t>
            </a:r>
            <a:r>
              <a:rPr lang="en-US" sz="240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</a:t>
            </a:r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Junfu</a:t>
            </a:r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Hongfeng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Yin</a:t>
            </a:r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sz="24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[2]POS Tagger </a:t>
            </a:r>
            <a:r>
              <a:rPr lang="en-US" sz="2400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Tokenizer</a:t>
            </a:r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Saeed </a:t>
            </a:r>
            <a:r>
              <a:rPr lang="en-US" sz="2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Rahmani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Mostafa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Fakhra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Ahmed published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2015, 2</a:t>
            </a:r>
            <a:r>
              <a:rPr lang="en-US" sz="2400" baseline="30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Conference on Knowledge based </a:t>
            </a:r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8758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03611" y="26389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0"/>
          <p:cNvSpPr txBox="1">
            <a:spLocks/>
          </p:cNvSpPr>
          <p:nvPr/>
        </p:nvSpPr>
        <p:spPr>
          <a:xfrm>
            <a:off x="303611" y="1113238"/>
            <a:ext cx="9323615" cy="520648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Definition.</a:t>
            </a:r>
          </a:p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Objectives.</a:t>
            </a:r>
          </a:p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Case.</a:t>
            </a:r>
          </a:p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Requirements</a:t>
            </a:r>
          </a:p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Phase.</a:t>
            </a:r>
          </a:p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Implementation.</a:t>
            </a:r>
          </a:p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Results.</a:t>
            </a:r>
          </a:p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</a:t>
            </a:r>
          </a:p>
          <a:p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1686" y="2945212"/>
            <a:ext cx="10335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516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3225" y="57236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0"/>
          <p:cNvSpPr txBox="1">
            <a:spLocks/>
          </p:cNvSpPr>
          <p:nvPr/>
        </p:nvSpPr>
        <p:spPr>
          <a:xfrm>
            <a:off x="373225" y="1455576"/>
            <a:ext cx="11383346" cy="49825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subfield of :-</a:t>
            </a:r>
          </a:p>
          <a:p>
            <a:pPr lvl="3" algn="just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Linguistics &amp; Artificial Intelligence.   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the scientific study of Statistical Models &amp; Algorithms</a:t>
            </a: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 of Speech Tagging is also called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Word Category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Disambiguation.</a:t>
            </a:r>
          </a:p>
          <a:p>
            <a:pPr marL="285750" indent="-28575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 used to reduce a word to its root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form.</a:t>
            </a:r>
          </a:p>
          <a:p>
            <a:pPr marL="285750" indent="-28575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8" y="453847"/>
            <a:ext cx="4627809" cy="2843146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434884" y="1712890"/>
            <a:ext cx="695459" cy="52803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453846"/>
            <a:ext cx="4784502" cy="2843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8" y="3812146"/>
            <a:ext cx="4627809" cy="2767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3812146"/>
            <a:ext cx="4784502" cy="1219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9741" y="5143606"/>
            <a:ext cx="27471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– Noun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– Verb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 – Adverb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Determiners</a:t>
            </a:r>
          </a:p>
          <a:p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434884" y="4879589"/>
            <a:ext cx="695459" cy="52803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0600" y="522545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764" y="1504227"/>
            <a:ext cx="111360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 Tagging is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extremely important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in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NLP.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beginning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sophisticated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on text, it is important to k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</a:t>
            </a:r>
          </a:p>
          <a:p>
            <a:pPr marL="800100" lvl="1" indent="-342900" algn="just">
              <a:buFont typeface="Wingdings" panose="05000000000000000000" pitchFamily="2" charset="2"/>
              <a:buChar char="v"/>
            </a:pP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the words that form the text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tags then become useful for higher-level applications.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0678" y="383057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0870" y="1286722"/>
            <a:ext cx="111687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POS tagging used in Web Queries.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in Speech Synthesis.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Parsing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to know if word is a Noun or a Verb.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Extraction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names, relations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Fig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:-Block Diagram for Parts of Speech Tagging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nip and Round Single Corner Rectangle 1"/>
          <p:cNvSpPr/>
          <p:nvPr/>
        </p:nvSpPr>
        <p:spPr>
          <a:xfrm>
            <a:off x="785611" y="3309870"/>
            <a:ext cx="1545465" cy="862885"/>
          </a:xfrm>
          <a:prstGeom prst="snip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Text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stCxn id="2" idx="0"/>
          </p:cNvCxnSpPr>
          <p:nvPr/>
        </p:nvCxnSpPr>
        <p:spPr>
          <a:xfrm>
            <a:off x="2331076" y="3741313"/>
            <a:ext cx="1223493" cy="6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Terminator 20"/>
          <p:cNvSpPr/>
          <p:nvPr/>
        </p:nvSpPr>
        <p:spPr>
          <a:xfrm>
            <a:off x="3554569" y="3309870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Segmentation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077333" y="3711645"/>
            <a:ext cx="1223493" cy="6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Terminator 22"/>
          <p:cNvSpPr/>
          <p:nvPr/>
        </p:nvSpPr>
        <p:spPr>
          <a:xfrm>
            <a:off x="7300826" y="3303430"/>
            <a:ext cx="2522764" cy="816429"/>
          </a:xfrm>
          <a:prstGeom prst="flowChartTerminator">
            <a:avLst/>
          </a:prstGeom>
          <a:ln w="28575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>
            <a:stCxn id="23" idx="3"/>
          </p:cNvCxnSpPr>
          <p:nvPr/>
        </p:nvCxnSpPr>
        <p:spPr>
          <a:xfrm>
            <a:off x="9823590" y="3711645"/>
            <a:ext cx="724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Terminator 24"/>
          <p:cNvSpPr/>
          <p:nvPr/>
        </p:nvSpPr>
        <p:spPr>
          <a:xfrm>
            <a:off x="3554569" y="5023525"/>
            <a:ext cx="2522764" cy="816429"/>
          </a:xfrm>
          <a:prstGeom prst="flowChartTerminator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Ambiguity Resolution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lowchart: Terminator 25"/>
          <p:cNvSpPr/>
          <p:nvPr/>
        </p:nvSpPr>
        <p:spPr>
          <a:xfrm>
            <a:off x="7300826" y="5023524"/>
            <a:ext cx="2522764" cy="816429"/>
          </a:xfrm>
          <a:prstGeom prst="flowChartTerminator">
            <a:avLst/>
          </a:prstGeom>
          <a:ln w="28575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Parts of Speech Tagging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0547797" y="3718084"/>
            <a:ext cx="0" cy="1713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823590" y="5431738"/>
            <a:ext cx="724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3"/>
          </p:cNvCxnSpPr>
          <p:nvPr/>
        </p:nvCxnSpPr>
        <p:spPr>
          <a:xfrm flipH="1">
            <a:off x="6077333" y="5431738"/>
            <a:ext cx="122349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3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</p:txBody>
      </p:sp>
      <p:sp>
        <p:nvSpPr>
          <p:cNvPr id="8" name="Content Placeholder 20"/>
          <p:cNvSpPr txBox="1">
            <a:spLocks/>
          </p:cNvSpPr>
          <p:nvPr/>
        </p:nvSpPr>
        <p:spPr>
          <a:xfrm>
            <a:off x="373225" y="1455576"/>
            <a:ext cx="11383346" cy="49825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Women’s Clothing E-Commerce Reviews.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nine supportive features offer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great environment to parse out the text through its multiple dimensions.</a:t>
            </a: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Fig 2:- USE CASE DIAGRAM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7" y="2892683"/>
            <a:ext cx="10686821" cy="28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Requirements</a:t>
            </a:r>
          </a:p>
        </p:txBody>
      </p:sp>
      <p:sp>
        <p:nvSpPr>
          <p:cNvPr id="8" name="Content Placeholder 20"/>
          <p:cNvSpPr txBox="1">
            <a:spLocks/>
          </p:cNvSpPr>
          <p:nvPr/>
        </p:nvSpPr>
        <p:spPr>
          <a:xfrm>
            <a:off x="373225" y="1455576"/>
            <a:ext cx="11383346" cy="49825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Encode Sans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AutoNum type="alphaLcParenR"/>
            </a:pPr>
            <a:r>
              <a:rPr lang="en-US" sz="24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Requirement:-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– Intel or AMD (Advance Micro Devices)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– 512 MB (Minimum)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– 1 MB(Minimum)</a:t>
            </a:r>
          </a:p>
          <a:p>
            <a:pPr marL="0" indent="0" algn="just">
              <a:buNone/>
            </a:pPr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Software Requirement:-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Tools: - HTML, CSS,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 (python).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Flask (mainframe API).</a:t>
            </a:r>
          </a:p>
          <a:p>
            <a:pPr marL="0" indent="0" algn="just">
              <a:buNone/>
            </a:pPr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3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737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Phase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95463" y="6248364"/>
            <a:ext cx="4061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Model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1071032" y="5079379"/>
            <a:ext cx="1943101" cy="1486733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accent6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Gathering Data</a:t>
            </a:r>
            <a:endParaRPr lang="en-US" sz="2400" dirty="0">
              <a:ln w="0"/>
              <a:solidFill>
                <a:schemeClr val="accent6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14133" y="5909733"/>
            <a:ext cx="5133824" cy="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Flowchart: Terminator 7"/>
          <p:cNvSpPr/>
          <p:nvPr/>
        </p:nvSpPr>
        <p:spPr>
          <a:xfrm>
            <a:off x="8147957" y="5663871"/>
            <a:ext cx="2955472" cy="672448"/>
          </a:xfrm>
          <a:prstGeom prst="flowChartTerminator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Data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625692" y="5079379"/>
            <a:ext cx="8165" cy="584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Flowchart: Terminator 9"/>
          <p:cNvSpPr/>
          <p:nvPr/>
        </p:nvSpPr>
        <p:spPr>
          <a:xfrm>
            <a:off x="8156119" y="4376140"/>
            <a:ext cx="2955472" cy="703239"/>
          </a:xfrm>
          <a:prstGeom prst="flowChartTerminator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625692" y="3648681"/>
            <a:ext cx="0" cy="727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Flowchart: Terminator 11"/>
          <p:cNvSpPr/>
          <p:nvPr/>
        </p:nvSpPr>
        <p:spPr>
          <a:xfrm>
            <a:off x="8221434" y="2965500"/>
            <a:ext cx="2824843" cy="683180"/>
          </a:xfrm>
          <a:prstGeom prst="flowChartTerminator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Giving insights from model results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625692" y="2329132"/>
            <a:ext cx="0" cy="626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Flowchart: Terminator 13"/>
          <p:cNvSpPr/>
          <p:nvPr/>
        </p:nvSpPr>
        <p:spPr>
          <a:xfrm>
            <a:off x="8278586" y="1645951"/>
            <a:ext cx="2824843" cy="683180"/>
          </a:xfrm>
          <a:prstGeom prst="flowChartTerminator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2821577" y="1645951"/>
            <a:ext cx="2444689" cy="683180"/>
          </a:xfrm>
          <a:prstGeom prst="flowChartTerminator">
            <a:avLst/>
          </a:prstGeom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283200" y="1987541"/>
            <a:ext cx="29953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280004" y="5702135"/>
            <a:ext cx="713619" cy="4151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TIFY - Evelyn - Light">
      <a:dk1>
        <a:srgbClr val="F5F5F5"/>
      </a:dk1>
      <a:lt1>
        <a:srgbClr val="404040"/>
      </a:lt1>
      <a:dk2>
        <a:srgbClr val="FFFFFF"/>
      </a:dk2>
      <a:lt2>
        <a:srgbClr val="FFFFFF"/>
      </a:lt2>
      <a:accent1>
        <a:srgbClr val="FFFFFF"/>
      </a:accent1>
      <a:accent2>
        <a:srgbClr val="FBFBFB"/>
      </a:accent2>
      <a:accent3>
        <a:srgbClr val="F6F6F6"/>
      </a:accent3>
      <a:accent4>
        <a:srgbClr val="F3F3F3"/>
      </a:accent4>
      <a:accent5>
        <a:srgbClr val="ECECEC"/>
      </a:accent5>
      <a:accent6>
        <a:srgbClr val="E8E8E8"/>
      </a:accent6>
      <a:hlink>
        <a:srgbClr val="FFFFFF"/>
      </a:hlink>
      <a:folHlink>
        <a:srgbClr val="EDED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6245</TotalTime>
  <Words>599</Words>
  <Application>Microsoft Office PowerPoint</Application>
  <PresentationFormat>Widescreen</PresentationFormat>
  <Paragraphs>203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 Unicode MS</vt:lpstr>
      <vt:lpstr>Abhaya Libre</vt:lpstr>
      <vt:lpstr>Abhaya Libre ExtraBold</vt:lpstr>
      <vt:lpstr>Abril Fatface</vt:lpstr>
      <vt:lpstr>Arial</vt:lpstr>
      <vt:lpstr>Calibri</vt:lpstr>
      <vt:lpstr>Calibri Light</vt:lpstr>
      <vt:lpstr>Encode Sans Light</vt:lpstr>
      <vt:lpstr>Lato Medium</vt:lpstr>
      <vt:lpstr>Roboto Regular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Admin</cp:lastModifiedBy>
  <cp:revision>388</cp:revision>
  <dcterms:created xsi:type="dcterms:W3CDTF">2018-12-21T22:04:22Z</dcterms:created>
  <dcterms:modified xsi:type="dcterms:W3CDTF">2020-05-03T07:37:32Z</dcterms:modified>
</cp:coreProperties>
</file>